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7" r:id="rId2"/>
    <p:sldId id="298" r:id="rId3"/>
    <p:sldId id="325" r:id="rId4"/>
    <p:sldId id="346" r:id="rId5"/>
    <p:sldId id="350" r:id="rId6"/>
    <p:sldId id="348" r:id="rId7"/>
    <p:sldId id="347" r:id="rId8"/>
    <p:sldId id="349" r:id="rId9"/>
    <p:sldId id="362" r:id="rId10"/>
    <p:sldId id="359" r:id="rId11"/>
    <p:sldId id="360" r:id="rId12"/>
    <p:sldId id="363" r:id="rId13"/>
    <p:sldId id="361" r:id="rId14"/>
    <p:sldId id="364" r:id="rId15"/>
    <p:sldId id="335" r:id="rId16"/>
    <p:sldId id="353" r:id="rId17"/>
    <p:sldId id="354" r:id="rId18"/>
    <p:sldId id="374" r:id="rId19"/>
    <p:sldId id="375" r:id="rId20"/>
    <p:sldId id="376" r:id="rId21"/>
    <p:sldId id="336" r:id="rId22"/>
    <p:sldId id="351" r:id="rId23"/>
    <p:sldId id="352" r:id="rId24"/>
    <p:sldId id="371" r:id="rId25"/>
    <p:sldId id="372" r:id="rId26"/>
    <p:sldId id="373" r:id="rId27"/>
    <p:sldId id="339" r:id="rId28"/>
    <p:sldId id="357" r:id="rId29"/>
    <p:sldId id="358" r:id="rId30"/>
    <p:sldId id="366" r:id="rId31"/>
    <p:sldId id="367" r:id="rId32"/>
    <p:sldId id="365" r:id="rId33"/>
    <p:sldId id="331" r:id="rId34"/>
    <p:sldId id="355" r:id="rId35"/>
    <p:sldId id="356" r:id="rId36"/>
    <p:sldId id="370" r:id="rId37"/>
    <p:sldId id="369" r:id="rId38"/>
    <p:sldId id="368" r:id="rId3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4_&#1056;&#1072;&#1089;&#1087;&#1088;&#1077;&#1076;&#1077;&#1083;&#1077;&#1085;&#1080;&#1077;%20&#1087;&#1077;&#1088;&#1074;&#1080;&#1095;&#1085;&#1099;&#1093;%20&#1073;&#1072;&#1083;&#1083;&#1086;&#1074;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1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2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3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6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5)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%20(4)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1)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4_&#1056;&#1072;&#1089;&#1087;&#1088;&#1077;&#1076;&#1077;&#1083;&#1077;&#1085;&#1080;&#1077;%20&#1087;&#1077;&#1088;&#1074;&#1080;&#1095;&#1085;&#1099;&#1093;%20&#1073;&#1072;&#1083;&#1083;&#1086;&#1074;%20(3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2)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3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6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5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%20(4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4_&#1056;&#1072;&#1089;&#1087;&#1088;&#1077;&#1076;&#1077;&#1083;&#1077;&#1085;&#1080;&#1077;%20&#1087;&#1077;&#1088;&#1074;&#1080;&#1095;&#1085;&#1099;&#1093;%20&#1073;&#1072;&#1083;&#1083;&#1086;&#1074;%20(4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285758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3_&#1057;&#1090;&#1072;&#1090;&#1080;&#1089;&#1090;&#1080;&#1082;&#1072;%20&#1087;&#1086;%20&#1086;&#1090;&#1084;&#1077;&#1090;&#1082;&#1072;&#1084;%20(1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3_&#1057;&#1090;&#1072;&#1090;&#1080;&#1089;&#1090;&#1080;&#1082;&#1072;%20&#1087;&#1086;%20&#1086;&#1090;&#1084;&#1077;&#1090;&#1082;&#1072;&#1084;%20(2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3_&#1057;&#1090;&#1072;&#1090;&#1080;&#1089;&#1090;&#1080;&#1082;&#1072;%20&#1087;&#1086;%20&#1086;&#1090;&#1084;&#1077;&#1090;&#1082;&#1072;&#1084;%20(3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4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4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4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</c:v>
                </c:pt>
                <c:pt idx="2">
                  <c:v>0.1</c:v>
                </c:pt>
                <c:pt idx="3">
                  <c:v>0.2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0.8</c:v>
                </c:pt>
                <c:pt idx="10">
                  <c:v>5.9</c:v>
                </c:pt>
                <c:pt idx="11">
                  <c:v>5.5</c:v>
                </c:pt>
                <c:pt idx="12">
                  <c:v>5.6</c:v>
                </c:pt>
                <c:pt idx="13">
                  <c:v>5.8</c:v>
                </c:pt>
                <c:pt idx="14">
                  <c:v>6</c:v>
                </c:pt>
                <c:pt idx="15">
                  <c:v>9.1999999999999993</c:v>
                </c:pt>
                <c:pt idx="16">
                  <c:v>8.8000000000000007</c:v>
                </c:pt>
                <c:pt idx="17">
                  <c:v>7.9</c:v>
                </c:pt>
                <c:pt idx="18">
                  <c:v>6.9</c:v>
                </c:pt>
                <c:pt idx="19">
                  <c:v>5.9</c:v>
                </c:pt>
                <c:pt idx="20">
                  <c:v>5.3</c:v>
                </c:pt>
                <c:pt idx="21">
                  <c:v>4.0999999999999996</c:v>
                </c:pt>
                <c:pt idx="22">
                  <c:v>8.1</c:v>
                </c:pt>
                <c:pt idx="23">
                  <c:v>5.6</c:v>
                </c:pt>
                <c:pt idx="24">
                  <c:v>3.3</c:v>
                </c:pt>
                <c:pt idx="25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9F-4768-97C3-5F9B7BDB1F96}"/>
            </c:ext>
          </c:extLst>
        </c:ser>
        <c:ser>
          <c:idx val="1"/>
          <c:order val="1"/>
          <c:tx>
            <c:strRef>
              <c:f>'АЯ 4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4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4 Распределение первичных ба'!$B$10:$AA$10</c:f>
              <c:numCache>
                <c:formatCode>General</c:formatCode>
                <c:ptCount val="26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0.8</c:v>
                </c:pt>
                <c:pt idx="7">
                  <c:v>0.9</c:v>
                </c:pt>
                <c:pt idx="8">
                  <c:v>1</c:v>
                </c:pt>
                <c:pt idx="9">
                  <c:v>0.9</c:v>
                </c:pt>
                <c:pt idx="10">
                  <c:v>8.1</c:v>
                </c:pt>
                <c:pt idx="11">
                  <c:v>5.5</c:v>
                </c:pt>
                <c:pt idx="12">
                  <c:v>5.6</c:v>
                </c:pt>
                <c:pt idx="13">
                  <c:v>6.1</c:v>
                </c:pt>
                <c:pt idx="14">
                  <c:v>6.3</c:v>
                </c:pt>
                <c:pt idx="15">
                  <c:v>9.5</c:v>
                </c:pt>
                <c:pt idx="16">
                  <c:v>8.6999999999999993</c:v>
                </c:pt>
                <c:pt idx="17">
                  <c:v>7.4</c:v>
                </c:pt>
                <c:pt idx="18">
                  <c:v>6.3</c:v>
                </c:pt>
                <c:pt idx="19">
                  <c:v>6.1</c:v>
                </c:pt>
                <c:pt idx="20">
                  <c:v>5.3</c:v>
                </c:pt>
                <c:pt idx="21">
                  <c:v>4.2</c:v>
                </c:pt>
                <c:pt idx="22">
                  <c:v>7</c:v>
                </c:pt>
                <c:pt idx="23">
                  <c:v>4.0999999999999996</c:v>
                </c:pt>
                <c:pt idx="24">
                  <c:v>3</c:v>
                </c:pt>
                <c:pt idx="25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9F-4768-97C3-5F9B7BDB1F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6414560"/>
        <c:axId val="1416332720"/>
      </c:barChart>
      <c:catAx>
        <c:axId val="1206414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6332720"/>
        <c:crosses val="autoZero"/>
        <c:auto val="1"/>
        <c:lblAlgn val="ctr"/>
        <c:lblOffset val="100"/>
        <c:noMultiLvlLbl val="0"/>
      </c:catAx>
      <c:valAx>
        <c:axId val="141633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641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отметкам'!$B$9:$B$44</c:f>
              <c:numCache>
                <c:formatCode>General</c:formatCode>
                <c:ptCount val="36"/>
                <c:pt idx="0">
                  <c:v>7.84</c:v>
                </c:pt>
                <c:pt idx="1">
                  <c:v>9.09</c:v>
                </c:pt>
                <c:pt idx="2">
                  <c:v>16.670000000000002</c:v>
                </c:pt>
                <c:pt idx="3">
                  <c:v>10.65</c:v>
                </c:pt>
                <c:pt idx="4">
                  <c:v>12.99</c:v>
                </c:pt>
                <c:pt idx="5">
                  <c:v>3.57</c:v>
                </c:pt>
                <c:pt idx="6">
                  <c:v>1.75</c:v>
                </c:pt>
                <c:pt idx="7">
                  <c:v>14.63</c:v>
                </c:pt>
                <c:pt idx="8">
                  <c:v>9.09</c:v>
                </c:pt>
                <c:pt idx="9">
                  <c:v>0</c:v>
                </c:pt>
                <c:pt idx="10">
                  <c:v>2.94</c:v>
                </c:pt>
                <c:pt idx="11">
                  <c:v>0</c:v>
                </c:pt>
                <c:pt idx="12">
                  <c:v>11.27</c:v>
                </c:pt>
                <c:pt idx="13">
                  <c:v>20.149999999999999</c:v>
                </c:pt>
                <c:pt idx="14">
                  <c:v>0</c:v>
                </c:pt>
                <c:pt idx="15">
                  <c:v>16.420000000000002</c:v>
                </c:pt>
                <c:pt idx="16">
                  <c:v>2.56</c:v>
                </c:pt>
                <c:pt idx="17">
                  <c:v>14.73</c:v>
                </c:pt>
                <c:pt idx="18">
                  <c:v>3.23</c:v>
                </c:pt>
                <c:pt idx="19">
                  <c:v>4.3899999999999997</c:v>
                </c:pt>
                <c:pt idx="20">
                  <c:v>8.92</c:v>
                </c:pt>
                <c:pt idx="21">
                  <c:v>7.97</c:v>
                </c:pt>
                <c:pt idx="22">
                  <c:v>5.63</c:v>
                </c:pt>
                <c:pt idx="23">
                  <c:v>14.71</c:v>
                </c:pt>
                <c:pt idx="24">
                  <c:v>6.58</c:v>
                </c:pt>
                <c:pt idx="25">
                  <c:v>4.76</c:v>
                </c:pt>
                <c:pt idx="26">
                  <c:v>0</c:v>
                </c:pt>
                <c:pt idx="27">
                  <c:v>10.69</c:v>
                </c:pt>
                <c:pt idx="28">
                  <c:v>4.76</c:v>
                </c:pt>
                <c:pt idx="29">
                  <c:v>7.14</c:v>
                </c:pt>
                <c:pt idx="30">
                  <c:v>8.9600000000000009</c:v>
                </c:pt>
                <c:pt idx="31">
                  <c:v>1.75</c:v>
                </c:pt>
                <c:pt idx="32">
                  <c:v>8.3699999999999992</c:v>
                </c:pt>
                <c:pt idx="33">
                  <c:v>9.1999999999999993</c:v>
                </c:pt>
                <c:pt idx="34">
                  <c:v>4.7300000000000004</c:v>
                </c:pt>
                <c:pt idx="35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8D-463F-AF5C-788B39047D85}"/>
            </c:ext>
          </c:extLst>
        </c:ser>
        <c:ser>
          <c:idx val="1"/>
          <c:order val="1"/>
          <c:tx>
            <c:strRef>
              <c:f>'АЯ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отметкам'!$C$9:$C$44</c:f>
              <c:numCache>
                <c:formatCode>General</c:formatCode>
                <c:ptCount val="36"/>
                <c:pt idx="0">
                  <c:v>37.43</c:v>
                </c:pt>
                <c:pt idx="1">
                  <c:v>41.96</c:v>
                </c:pt>
                <c:pt idx="2">
                  <c:v>45.83</c:v>
                </c:pt>
                <c:pt idx="3">
                  <c:v>35.270000000000003</c:v>
                </c:pt>
                <c:pt idx="4">
                  <c:v>42.08</c:v>
                </c:pt>
                <c:pt idx="5">
                  <c:v>57.14</c:v>
                </c:pt>
                <c:pt idx="6">
                  <c:v>46.49</c:v>
                </c:pt>
                <c:pt idx="7">
                  <c:v>53.66</c:v>
                </c:pt>
                <c:pt idx="8">
                  <c:v>60.61</c:v>
                </c:pt>
                <c:pt idx="9">
                  <c:v>100</c:v>
                </c:pt>
                <c:pt idx="10">
                  <c:v>41.18</c:v>
                </c:pt>
                <c:pt idx="11">
                  <c:v>50</c:v>
                </c:pt>
                <c:pt idx="12">
                  <c:v>43.66</c:v>
                </c:pt>
                <c:pt idx="13">
                  <c:v>43.28</c:v>
                </c:pt>
                <c:pt idx="14">
                  <c:v>43.33</c:v>
                </c:pt>
                <c:pt idx="15">
                  <c:v>43.28</c:v>
                </c:pt>
                <c:pt idx="16">
                  <c:v>30.77</c:v>
                </c:pt>
                <c:pt idx="17">
                  <c:v>43.41</c:v>
                </c:pt>
                <c:pt idx="18">
                  <c:v>66.13</c:v>
                </c:pt>
                <c:pt idx="19">
                  <c:v>48.25</c:v>
                </c:pt>
                <c:pt idx="20">
                  <c:v>47.42</c:v>
                </c:pt>
                <c:pt idx="21">
                  <c:v>43.29</c:v>
                </c:pt>
                <c:pt idx="22">
                  <c:v>64.790000000000006</c:v>
                </c:pt>
                <c:pt idx="23">
                  <c:v>42.65</c:v>
                </c:pt>
                <c:pt idx="24">
                  <c:v>40.79</c:v>
                </c:pt>
                <c:pt idx="25">
                  <c:v>47.62</c:v>
                </c:pt>
                <c:pt idx="26">
                  <c:v>66.67</c:v>
                </c:pt>
                <c:pt idx="27">
                  <c:v>52.67</c:v>
                </c:pt>
                <c:pt idx="28">
                  <c:v>49.21</c:v>
                </c:pt>
                <c:pt idx="29">
                  <c:v>42.86</c:v>
                </c:pt>
                <c:pt idx="30">
                  <c:v>34.33</c:v>
                </c:pt>
                <c:pt idx="31">
                  <c:v>57.89</c:v>
                </c:pt>
                <c:pt idx="32">
                  <c:v>39.369999999999997</c:v>
                </c:pt>
                <c:pt idx="33">
                  <c:v>51.15</c:v>
                </c:pt>
                <c:pt idx="34">
                  <c:v>56.8</c:v>
                </c:pt>
                <c:pt idx="35">
                  <c:v>19.579999999999998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8D-463F-AF5C-788B39047D85}"/>
            </c:ext>
          </c:extLst>
        </c:ser>
        <c:ser>
          <c:idx val="2"/>
          <c:order val="2"/>
          <c:tx>
            <c:strRef>
              <c:f>'АЯ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отметкам'!$D$9:$D$44</c:f>
              <c:numCache>
                <c:formatCode>General</c:formatCode>
                <c:ptCount val="36"/>
                <c:pt idx="0">
                  <c:v>38.93</c:v>
                </c:pt>
                <c:pt idx="1">
                  <c:v>35.840000000000003</c:v>
                </c:pt>
                <c:pt idx="2">
                  <c:v>25</c:v>
                </c:pt>
                <c:pt idx="3">
                  <c:v>37.39</c:v>
                </c:pt>
                <c:pt idx="4">
                  <c:v>34.549999999999997</c:v>
                </c:pt>
                <c:pt idx="5">
                  <c:v>33.33</c:v>
                </c:pt>
                <c:pt idx="6">
                  <c:v>41.23</c:v>
                </c:pt>
                <c:pt idx="7">
                  <c:v>31.71</c:v>
                </c:pt>
                <c:pt idx="8">
                  <c:v>30.3</c:v>
                </c:pt>
                <c:pt idx="9">
                  <c:v>0</c:v>
                </c:pt>
                <c:pt idx="10">
                  <c:v>42.65</c:v>
                </c:pt>
                <c:pt idx="11">
                  <c:v>50</c:v>
                </c:pt>
                <c:pt idx="12">
                  <c:v>32.39</c:v>
                </c:pt>
                <c:pt idx="13">
                  <c:v>31.34</c:v>
                </c:pt>
                <c:pt idx="14">
                  <c:v>50</c:v>
                </c:pt>
                <c:pt idx="15">
                  <c:v>31.34</c:v>
                </c:pt>
                <c:pt idx="16">
                  <c:v>38.46</c:v>
                </c:pt>
                <c:pt idx="17">
                  <c:v>30.23</c:v>
                </c:pt>
                <c:pt idx="18">
                  <c:v>25.81</c:v>
                </c:pt>
                <c:pt idx="19">
                  <c:v>32.46</c:v>
                </c:pt>
                <c:pt idx="20">
                  <c:v>33.799999999999997</c:v>
                </c:pt>
                <c:pt idx="21">
                  <c:v>32.799999999999997</c:v>
                </c:pt>
                <c:pt idx="22">
                  <c:v>22.54</c:v>
                </c:pt>
                <c:pt idx="23">
                  <c:v>35.29</c:v>
                </c:pt>
                <c:pt idx="24">
                  <c:v>44.74</c:v>
                </c:pt>
                <c:pt idx="25">
                  <c:v>46.03</c:v>
                </c:pt>
                <c:pt idx="26">
                  <c:v>33.33</c:v>
                </c:pt>
                <c:pt idx="27">
                  <c:v>33.590000000000003</c:v>
                </c:pt>
                <c:pt idx="28">
                  <c:v>41.27</c:v>
                </c:pt>
                <c:pt idx="29">
                  <c:v>38.39</c:v>
                </c:pt>
                <c:pt idx="30">
                  <c:v>35.82</c:v>
                </c:pt>
                <c:pt idx="31">
                  <c:v>29.82</c:v>
                </c:pt>
                <c:pt idx="32">
                  <c:v>40.270000000000003</c:v>
                </c:pt>
                <c:pt idx="33">
                  <c:v>31.61</c:v>
                </c:pt>
                <c:pt idx="34">
                  <c:v>30.18</c:v>
                </c:pt>
                <c:pt idx="35">
                  <c:v>47.09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8D-463F-AF5C-788B39047D85}"/>
            </c:ext>
          </c:extLst>
        </c:ser>
        <c:ser>
          <c:idx val="3"/>
          <c:order val="3"/>
          <c:tx>
            <c:strRef>
              <c:f>'АЯ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Статистика по отметкам'!$E$9:$E$44</c:f>
              <c:numCache>
                <c:formatCode>General</c:formatCode>
                <c:ptCount val="36"/>
                <c:pt idx="0">
                  <c:v>15.81</c:v>
                </c:pt>
                <c:pt idx="1">
                  <c:v>13.11</c:v>
                </c:pt>
                <c:pt idx="2">
                  <c:v>12.5</c:v>
                </c:pt>
                <c:pt idx="3">
                  <c:v>16.7</c:v>
                </c:pt>
                <c:pt idx="4">
                  <c:v>10.39</c:v>
                </c:pt>
                <c:pt idx="5">
                  <c:v>5.95</c:v>
                </c:pt>
                <c:pt idx="6">
                  <c:v>10.53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13.24</c:v>
                </c:pt>
                <c:pt idx="11">
                  <c:v>0</c:v>
                </c:pt>
                <c:pt idx="12">
                  <c:v>12.68</c:v>
                </c:pt>
                <c:pt idx="13">
                  <c:v>5.22</c:v>
                </c:pt>
                <c:pt idx="14">
                  <c:v>6.67</c:v>
                </c:pt>
                <c:pt idx="15">
                  <c:v>8.9600000000000009</c:v>
                </c:pt>
                <c:pt idx="16">
                  <c:v>28.21</c:v>
                </c:pt>
                <c:pt idx="17">
                  <c:v>11.63</c:v>
                </c:pt>
                <c:pt idx="18">
                  <c:v>4.84</c:v>
                </c:pt>
                <c:pt idx="19">
                  <c:v>14.91</c:v>
                </c:pt>
                <c:pt idx="20">
                  <c:v>9.86</c:v>
                </c:pt>
                <c:pt idx="21">
                  <c:v>15.94</c:v>
                </c:pt>
                <c:pt idx="22">
                  <c:v>7.04</c:v>
                </c:pt>
                <c:pt idx="23">
                  <c:v>7.35</c:v>
                </c:pt>
                <c:pt idx="24">
                  <c:v>7.89</c:v>
                </c:pt>
                <c:pt idx="25">
                  <c:v>1.59</c:v>
                </c:pt>
                <c:pt idx="26">
                  <c:v>0</c:v>
                </c:pt>
                <c:pt idx="27">
                  <c:v>3.05</c:v>
                </c:pt>
                <c:pt idx="28">
                  <c:v>4.76</c:v>
                </c:pt>
                <c:pt idx="29">
                  <c:v>11.61</c:v>
                </c:pt>
                <c:pt idx="30">
                  <c:v>20.9</c:v>
                </c:pt>
                <c:pt idx="31">
                  <c:v>10.53</c:v>
                </c:pt>
                <c:pt idx="32">
                  <c:v>11.99</c:v>
                </c:pt>
                <c:pt idx="33">
                  <c:v>8.0500000000000007</c:v>
                </c:pt>
                <c:pt idx="34">
                  <c:v>8.2799999999999994</c:v>
                </c:pt>
                <c:pt idx="35">
                  <c:v>29.63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8D-463F-AF5C-788B39047D8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10672112"/>
        <c:axId val="688883088"/>
      </c:barChart>
      <c:catAx>
        <c:axId val="810672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8883088"/>
        <c:crosses val="autoZero"/>
        <c:auto val="1"/>
        <c:lblAlgn val="ctr"/>
        <c:lblOffset val="100"/>
        <c:noMultiLvlLbl val="0"/>
      </c:catAx>
      <c:valAx>
        <c:axId val="6888830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067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</c:v>
                </c:pt>
              </c:strCache>
            </c:strRef>
          </c:cat>
          <c:val>
            <c:numRef>
              <c:f>'АЯ 8 Статистика по отметкам'!$B$9:$B$43</c:f>
              <c:numCache>
                <c:formatCode>General</c:formatCode>
                <c:ptCount val="35"/>
                <c:pt idx="0">
                  <c:v>7.33</c:v>
                </c:pt>
                <c:pt idx="1">
                  <c:v>7.62</c:v>
                </c:pt>
                <c:pt idx="2">
                  <c:v>7.5</c:v>
                </c:pt>
                <c:pt idx="3">
                  <c:v>7.12</c:v>
                </c:pt>
                <c:pt idx="4">
                  <c:v>9.61</c:v>
                </c:pt>
                <c:pt idx="5">
                  <c:v>4.1100000000000003</c:v>
                </c:pt>
                <c:pt idx="6">
                  <c:v>0</c:v>
                </c:pt>
                <c:pt idx="7">
                  <c:v>8.42</c:v>
                </c:pt>
                <c:pt idx="8">
                  <c:v>6.52</c:v>
                </c:pt>
                <c:pt idx="9">
                  <c:v>2.13</c:v>
                </c:pt>
                <c:pt idx="10">
                  <c:v>0</c:v>
                </c:pt>
                <c:pt idx="11">
                  <c:v>20.55</c:v>
                </c:pt>
                <c:pt idx="12">
                  <c:v>7.21</c:v>
                </c:pt>
                <c:pt idx="13">
                  <c:v>0</c:v>
                </c:pt>
                <c:pt idx="14">
                  <c:v>7.37</c:v>
                </c:pt>
                <c:pt idx="15">
                  <c:v>9.52</c:v>
                </c:pt>
                <c:pt idx="16">
                  <c:v>10.61</c:v>
                </c:pt>
                <c:pt idx="17">
                  <c:v>4.17</c:v>
                </c:pt>
                <c:pt idx="18">
                  <c:v>5.13</c:v>
                </c:pt>
                <c:pt idx="19">
                  <c:v>6.85</c:v>
                </c:pt>
                <c:pt idx="20">
                  <c:v>9.11</c:v>
                </c:pt>
                <c:pt idx="21">
                  <c:v>6.25</c:v>
                </c:pt>
                <c:pt idx="22">
                  <c:v>32.35</c:v>
                </c:pt>
                <c:pt idx="23">
                  <c:v>7.14</c:v>
                </c:pt>
                <c:pt idx="24">
                  <c:v>0</c:v>
                </c:pt>
                <c:pt idx="25">
                  <c:v>10.34</c:v>
                </c:pt>
                <c:pt idx="26">
                  <c:v>6.09</c:v>
                </c:pt>
                <c:pt idx="27">
                  <c:v>23.08</c:v>
                </c:pt>
                <c:pt idx="28">
                  <c:v>11.32</c:v>
                </c:pt>
                <c:pt idx="29">
                  <c:v>12.82</c:v>
                </c:pt>
                <c:pt idx="30">
                  <c:v>5.71</c:v>
                </c:pt>
                <c:pt idx="31">
                  <c:v>4.9400000000000004</c:v>
                </c:pt>
                <c:pt idx="32">
                  <c:v>10</c:v>
                </c:pt>
                <c:pt idx="33">
                  <c:v>5.0999999999999996</c:v>
                </c:pt>
                <c:pt idx="34">
                  <c:v>7.92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1C-455E-89EC-C2699FCDEE63}"/>
            </c:ext>
          </c:extLst>
        </c:ser>
        <c:ser>
          <c:idx val="1"/>
          <c:order val="1"/>
          <c:tx>
            <c:strRef>
              <c:f>'АЯ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</c:v>
                </c:pt>
              </c:strCache>
            </c:strRef>
          </c:cat>
          <c:val>
            <c:numRef>
              <c:f>'АЯ 8 Статистика по отметкам'!$C$9:$C$43</c:f>
              <c:numCache>
                <c:formatCode>General</c:formatCode>
                <c:ptCount val="35"/>
                <c:pt idx="0">
                  <c:v>35.24</c:v>
                </c:pt>
                <c:pt idx="1">
                  <c:v>41.16</c:v>
                </c:pt>
                <c:pt idx="2">
                  <c:v>42.5</c:v>
                </c:pt>
                <c:pt idx="3">
                  <c:v>34.1</c:v>
                </c:pt>
                <c:pt idx="4">
                  <c:v>47.01</c:v>
                </c:pt>
                <c:pt idx="5">
                  <c:v>50.68</c:v>
                </c:pt>
                <c:pt idx="6">
                  <c:v>45.65</c:v>
                </c:pt>
                <c:pt idx="7">
                  <c:v>51.58</c:v>
                </c:pt>
                <c:pt idx="8">
                  <c:v>54.35</c:v>
                </c:pt>
                <c:pt idx="9">
                  <c:v>40.43</c:v>
                </c:pt>
                <c:pt idx="10">
                  <c:v>35.29</c:v>
                </c:pt>
                <c:pt idx="11">
                  <c:v>39.729999999999997</c:v>
                </c:pt>
                <c:pt idx="12">
                  <c:v>43.24</c:v>
                </c:pt>
                <c:pt idx="13">
                  <c:v>100</c:v>
                </c:pt>
                <c:pt idx="14">
                  <c:v>45.26</c:v>
                </c:pt>
                <c:pt idx="15">
                  <c:v>42.86</c:v>
                </c:pt>
                <c:pt idx="16">
                  <c:v>42.42</c:v>
                </c:pt>
                <c:pt idx="17">
                  <c:v>91.67</c:v>
                </c:pt>
                <c:pt idx="18">
                  <c:v>54.7</c:v>
                </c:pt>
                <c:pt idx="19">
                  <c:v>52.74</c:v>
                </c:pt>
                <c:pt idx="20">
                  <c:v>34.159999999999997</c:v>
                </c:pt>
                <c:pt idx="21">
                  <c:v>41.25</c:v>
                </c:pt>
                <c:pt idx="22">
                  <c:v>38.24</c:v>
                </c:pt>
                <c:pt idx="23">
                  <c:v>48.21</c:v>
                </c:pt>
                <c:pt idx="24">
                  <c:v>57.69</c:v>
                </c:pt>
                <c:pt idx="25">
                  <c:v>51.72</c:v>
                </c:pt>
                <c:pt idx="26">
                  <c:v>36.520000000000003</c:v>
                </c:pt>
                <c:pt idx="27">
                  <c:v>61.54</c:v>
                </c:pt>
                <c:pt idx="28">
                  <c:v>43.4</c:v>
                </c:pt>
                <c:pt idx="29">
                  <c:v>64.099999999999994</c:v>
                </c:pt>
                <c:pt idx="30">
                  <c:v>62.86</c:v>
                </c:pt>
                <c:pt idx="31">
                  <c:v>38.96</c:v>
                </c:pt>
                <c:pt idx="32">
                  <c:v>53.33</c:v>
                </c:pt>
                <c:pt idx="33">
                  <c:v>48.98</c:v>
                </c:pt>
                <c:pt idx="34">
                  <c:v>21.78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1C-455E-89EC-C2699FCDEE63}"/>
            </c:ext>
          </c:extLst>
        </c:ser>
        <c:ser>
          <c:idx val="2"/>
          <c:order val="2"/>
          <c:tx>
            <c:strRef>
              <c:f>'АЯ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</c:v>
                </c:pt>
              </c:strCache>
            </c:strRef>
          </c:cat>
          <c:val>
            <c:numRef>
              <c:f>'АЯ 8 Статистика по отметкам'!$D$9:$D$43</c:f>
              <c:numCache>
                <c:formatCode>General</c:formatCode>
                <c:ptCount val="35"/>
                <c:pt idx="0">
                  <c:v>39.64</c:v>
                </c:pt>
                <c:pt idx="1">
                  <c:v>36.840000000000003</c:v>
                </c:pt>
                <c:pt idx="2">
                  <c:v>42.5</c:v>
                </c:pt>
                <c:pt idx="3">
                  <c:v>41.48</c:v>
                </c:pt>
                <c:pt idx="4">
                  <c:v>30.91</c:v>
                </c:pt>
                <c:pt idx="5">
                  <c:v>34.25</c:v>
                </c:pt>
                <c:pt idx="6">
                  <c:v>43.48</c:v>
                </c:pt>
                <c:pt idx="7">
                  <c:v>31.58</c:v>
                </c:pt>
                <c:pt idx="8">
                  <c:v>32.61</c:v>
                </c:pt>
                <c:pt idx="9">
                  <c:v>32.979999999999997</c:v>
                </c:pt>
                <c:pt idx="10">
                  <c:v>50</c:v>
                </c:pt>
                <c:pt idx="11">
                  <c:v>38.36</c:v>
                </c:pt>
                <c:pt idx="12">
                  <c:v>36.04</c:v>
                </c:pt>
                <c:pt idx="13">
                  <c:v>0</c:v>
                </c:pt>
                <c:pt idx="14">
                  <c:v>32.630000000000003</c:v>
                </c:pt>
                <c:pt idx="15">
                  <c:v>36.51</c:v>
                </c:pt>
                <c:pt idx="16">
                  <c:v>31.82</c:v>
                </c:pt>
                <c:pt idx="17">
                  <c:v>4.17</c:v>
                </c:pt>
                <c:pt idx="18">
                  <c:v>34.19</c:v>
                </c:pt>
                <c:pt idx="19">
                  <c:v>31.51</c:v>
                </c:pt>
                <c:pt idx="20">
                  <c:v>39.340000000000003</c:v>
                </c:pt>
                <c:pt idx="21">
                  <c:v>35</c:v>
                </c:pt>
                <c:pt idx="22">
                  <c:v>29.41</c:v>
                </c:pt>
                <c:pt idx="23">
                  <c:v>35.71</c:v>
                </c:pt>
                <c:pt idx="24">
                  <c:v>42.31</c:v>
                </c:pt>
                <c:pt idx="25">
                  <c:v>31.03</c:v>
                </c:pt>
                <c:pt idx="26">
                  <c:v>39.130000000000003</c:v>
                </c:pt>
                <c:pt idx="27">
                  <c:v>15.38</c:v>
                </c:pt>
                <c:pt idx="28">
                  <c:v>37.74</c:v>
                </c:pt>
                <c:pt idx="29">
                  <c:v>17.95</c:v>
                </c:pt>
                <c:pt idx="30">
                  <c:v>31.43</c:v>
                </c:pt>
                <c:pt idx="31">
                  <c:v>37.14</c:v>
                </c:pt>
                <c:pt idx="32">
                  <c:v>30</c:v>
                </c:pt>
                <c:pt idx="33">
                  <c:v>34.69</c:v>
                </c:pt>
                <c:pt idx="34">
                  <c:v>39.6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1C-455E-89EC-C2699FCDEE63}"/>
            </c:ext>
          </c:extLst>
        </c:ser>
        <c:ser>
          <c:idx val="3"/>
          <c:order val="3"/>
          <c:tx>
            <c:strRef>
              <c:f>'АЯ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</c:v>
                </c:pt>
              </c:strCache>
            </c:strRef>
          </c:cat>
          <c:val>
            <c:numRef>
              <c:f>'АЯ 8 Статистика по отметкам'!$E$9:$E$43</c:f>
              <c:numCache>
                <c:formatCode>General</c:formatCode>
                <c:ptCount val="35"/>
                <c:pt idx="0">
                  <c:v>17.79</c:v>
                </c:pt>
                <c:pt idx="1">
                  <c:v>14.38</c:v>
                </c:pt>
                <c:pt idx="2">
                  <c:v>7.5</c:v>
                </c:pt>
                <c:pt idx="3">
                  <c:v>17.3</c:v>
                </c:pt>
                <c:pt idx="4">
                  <c:v>12.47</c:v>
                </c:pt>
                <c:pt idx="5">
                  <c:v>10.96</c:v>
                </c:pt>
                <c:pt idx="6">
                  <c:v>10.87</c:v>
                </c:pt>
                <c:pt idx="7">
                  <c:v>8.42</c:v>
                </c:pt>
                <c:pt idx="8">
                  <c:v>6.52</c:v>
                </c:pt>
                <c:pt idx="9">
                  <c:v>24.47</c:v>
                </c:pt>
                <c:pt idx="10">
                  <c:v>14.71</c:v>
                </c:pt>
                <c:pt idx="11">
                  <c:v>1.37</c:v>
                </c:pt>
                <c:pt idx="12">
                  <c:v>13.51</c:v>
                </c:pt>
                <c:pt idx="13">
                  <c:v>0</c:v>
                </c:pt>
                <c:pt idx="14">
                  <c:v>14.74</c:v>
                </c:pt>
                <c:pt idx="15">
                  <c:v>11.11</c:v>
                </c:pt>
                <c:pt idx="16">
                  <c:v>15.15</c:v>
                </c:pt>
                <c:pt idx="17">
                  <c:v>0</c:v>
                </c:pt>
                <c:pt idx="18">
                  <c:v>5.98</c:v>
                </c:pt>
                <c:pt idx="19">
                  <c:v>8.9</c:v>
                </c:pt>
                <c:pt idx="20">
                  <c:v>17.39</c:v>
                </c:pt>
                <c:pt idx="21">
                  <c:v>17.5</c:v>
                </c:pt>
                <c:pt idx="22">
                  <c:v>0</c:v>
                </c:pt>
                <c:pt idx="23">
                  <c:v>8.93</c:v>
                </c:pt>
                <c:pt idx="24">
                  <c:v>0</c:v>
                </c:pt>
                <c:pt idx="25">
                  <c:v>6.9</c:v>
                </c:pt>
                <c:pt idx="26">
                  <c:v>18.260000000000002</c:v>
                </c:pt>
                <c:pt idx="27">
                  <c:v>0</c:v>
                </c:pt>
                <c:pt idx="28">
                  <c:v>7.55</c:v>
                </c:pt>
                <c:pt idx="29">
                  <c:v>5.13</c:v>
                </c:pt>
                <c:pt idx="30">
                  <c:v>0</c:v>
                </c:pt>
                <c:pt idx="31">
                  <c:v>18.96</c:v>
                </c:pt>
                <c:pt idx="32">
                  <c:v>6.67</c:v>
                </c:pt>
                <c:pt idx="33">
                  <c:v>11.22</c:v>
                </c:pt>
                <c:pt idx="34">
                  <c:v>30.69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1C-455E-89EC-C2699FCDEE6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88217984"/>
        <c:axId val="688907216"/>
      </c:barChart>
      <c:catAx>
        <c:axId val="688217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8907216"/>
        <c:crosses val="autoZero"/>
        <c:auto val="1"/>
        <c:lblAlgn val="ctr"/>
        <c:lblOffset val="100"/>
        <c:noMultiLvlLbl val="0"/>
      </c:catAx>
      <c:valAx>
        <c:axId val="68890721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8217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Статистика по отметкам'!$A$9:$A$40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</c:v>
                </c:pt>
              </c:strCache>
            </c:strRef>
          </c:cat>
          <c:val>
            <c:numRef>
              <c:f>'АЯ 10 Статистика по отметкам'!$B$9:$B$40</c:f>
              <c:numCache>
                <c:formatCode>General</c:formatCode>
                <c:ptCount val="32"/>
                <c:pt idx="0">
                  <c:v>2.09</c:v>
                </c:pt>
                <c:pt idx="1">
                  <c:v>1.64</c:v>
                </c:pt>
                <c:pt idx="2">
                  <c:v>2.4300000000000002</c:v>
                </c:pt>
                <c:pt idx="3">
                  <c:v>0.83</c:v>
                </c:pt>
                <c:pt idx="4">
                  <c:v>0</c:v>
                </c:pt>
                <c:pt idx="5">
                  <c:v>3.85</c:v>
                </c:pt>
                <c:pt idx="6">
                  <c:v>11.11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1.79</c:v>
                </c:pt>
                <c:pt idx="11">
                  <c:v>0</c:v>
                </c:pt>
                <c:pt idx="12">
                  <c:v>0</c:v>
                </c:pt>
                <c:pt idx="13">
                  <c:v>4.26</c:v>
                </c:pt>
                <c:pt idx="14">
                  <c:v>0</c:v>
                </c:pt>
                <c:pt idx="15">
                  <c:v>33.33</c:v>
                </c:pt>
                <c:pt idx="16">
                  <c:v>1.59</c:v>
                </c:pt>
                <c:pt idx="17">
                  <c:v>0</c:v>
                </c:pt>
                <c:pt idx="18">
                  <c:v>0.64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4.55</c:v>
                </c:pt>
                <c:pt idx="26">
                  <c:v>0</c:v>
                </c:pt>
                <c:pt idx="27">
                  <c:v>0</c:v>
                </c:pt>
                <c:pt idx="28">
                  <c:v>0.74</c:v>
                </c:pt>
                <c:pt idx="29">
                  <c:v>1.59</c:v>
                </c:pt>
                <c:pt idx="30">
                  <c:v>0</c:v>
                </c:pt>
                <c:pt idx="3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62-4C52-BD05-4DDFE89DF5A9}"/>
            </c:ext>
          </c:extLst>
        </c:ser>
        <c:ser>
          <c:idx val="1"/>
          <c:order val="1"/>
          <c:tx>
            <c:strRef>
              <c:f>'АЯ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Статистика по отметкам'!$A$9:$A$40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</c:v>
                </c:pt>
              </c:strCache>
            </c:strRef>
          </c:cat>
          <c:val>
            <c:numRef>
              <c:f>'АЯ 10 Статистика по отметкам'!$C$9:$C$40</c:f>
              <c:numCache>
                <c:formatCode>General</c:formatCode>
                <c:ptCount val="32"/>
                <c:pt idx="0">
                  <c:v>16.670000000000002</c:v>
                </c:pt>
                <c:pt idx="1">
                  <c:v>14.96</c:v>
                </c:pt>
                <c:pt idx="2">
                  <c:v>12.61</c:v>
                </c:pt>
                <c:pt idx="3">
                  <c:v>21.67</c:v>
                </c:pt>
                <c:pt idx="4">
                  <c:v>12.5</c:v>
                </c:pt>
                <c:pt idx="5">
                  <c:v>15.38</c:v>
                </c:pt>
                <c:pt idx="6">
                  <c:v>11.11</c:v>
                </c:pt>
                <c:pt idx="7">
                  <c:v>16.670000000000002</c:v>
                </c:pt>
                <c:pt idx="8">
                  <c:v>5.56</c:v>
                </c:pt>
                <c:pt idx="9">
                  <c:v>0</c:v>
                </c:pt>
                <c:pt idx="10">
                  <c:v>3.57</c:v>
                </c:pt>
                <c:pt idx="11">
                  <c:v>23.08</c:v>
                </c:pt>
                <c:pt idx="12">
                  <c:v>26.09</c:v>
                </c:pt>
                <c:pt idx="13">
                  <c:v>25.53</c:v>
                </c:pt>
                <c:pt idx="14">
                  <c:v>33.33</c:v>
                </c:pt>
                <c:pt idx="15">
                  <c:v>66.67</c:v>
                </c:pt>
                <c:pt idx="16">
                  <c:v>14.29</c:v>
                </c:pt>
                <c:pt idx="17">
                  <c:v>15.79</c:v>
                </c:pt>
                <c:pt idx="18">
                  <c:v>15.38</c:v>
                </c:pt>
                <c:pt idx="19">
                  <c:v>35</c:v>
                </c:pt>
                <c:pt idx="20">
                  <c:v>4.17</c:v>
                </c:pt>
                <c:pt idx="21">
                  <c:v>22.22</c:v>
                </c:pt>
                <c:pt idx="22">
                  <c:v>15.63</c:v>
                </c:pt>
                <c:pt idx="23">
                  <c:v>14.75</c:v>
                </c:pt>
                <c:pt idx="24">
                  <c:v>17.239999999999998</c:v>
                </c:pt>
                <c:pt idx="25">
                  <c:v>27.27</c:v>
                </c:pt>
                <c:pt idx="26">
                  <c:v>6.67</c:v>
                </c:pt>
                <c:pt idx="27">
                  <c:v>7.14</c:v>
                </c:pt>
                <c:pt idx="28">
                  <c:v>13.97</c:v>
                </c:pt>
                <c:pt idx="29">
                  <c:v>26.98</c:v>
                </c:pt>
                <c:pt idx="30">
                  <c:v>15</c:v>
                </c:pt>
                <c:pt idx="31">
                  <c:v>9.76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62-4C52-BD05-4DDFE89DF5A9}"/>
            </c:ext>
          </c:extLst>
        </c:ser>
        <c:ser>
          <c:idx val="2"/>
          <c:order val="2"/>
          <c:tx>
            <c:strRef>
              <c:f>'АЯ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Статистика по отметкам'!$A$9:$A$40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</c:v>
                </c:pt>
              </c:strCache>
            </c:strRef>
          </c:cat>
          <c:val>
            <c:numRef>
              <c:f>'АЯ 10 Статистика по отметкам'!$D$9:$D$40</c:f>
              <c:numCache>
                <c:formatCode>General</c:formatCode>
                <c:ptCount val="32"/>
                <c:pt idx="0">
                  <c:v>50.88</c:v>
                </c:pt>
                <c:pt idx="1">
                  <c:v>51.4</c:v>
                </c:pt>
                <c:pt idx="2">
                  <c:v>49.09</c:v>
                </c:pt>
                <c:pt idx="3">
                  <c:v>41.67</c:v>
                </c:pt>
                <c:pt idx="4">
                  <c:v>50</c:v>
                </c:pt>
                <c:pt idx="5">
                  <c:v>50</c:v>
                </c:pt>
                <c:pt idx="6">
                  <c:v>55.56</c:v>
                </c:pt>
                <c:pt idx="7">
                  <c:v>66.67</c:v>
                </c:pt>
                <c:pt idx="8">
                  <c:v>27.78</c:v>
                </c:pt>
                <c:pt idx="9">
                  <c:v>100</c:v>
                </c:pt>
                <c:pt idx="10">
                  <c:v>76.790000000000006</c:v>
                </c:pt>
                <c:pt idx="11">
                  <c:v>69.23</c:v>
                </c:pt>
                <c:pt idx="12">
                  <c:v>56.52</c:v>
                </c:pt>
                <c:pt idx="13">
                  <c:v>46.81</c:v>
                </c:pt>
                <c:pt idx="14">
                  <c:v>0</c:v>
                </c:pt>
                <c:pt idx="15">
                  <c:v>0</c:v>
                </c:pt>
                <c:pt idx="16">
                  <c:v>60.32</c:v>
                </c:pt>
                <c:pt idx="17">
                  <c:v>71.05</c:v>
                </c:pt>
                <c:pt idx="18">
                  <c:v>55.13</c:v>
                </c:pt>
                <c:pt idx="19">
                  <c:v>60</c:v>
                </c:pt>
                <c:pt idx="20">
                  <c:v>41.67</c:v>
                </c:pt>
                <c:pt idx="21">
                  <c:v>55.56</c:v>
                </c:pt>
                <c:pt idx="22">
                  <c:v>40.630000000000003</c:v>
                </c:pt>
                <c:pt idx="23">
                  <c:v>63.93</c:v>
                </c:pt>
                <c:pt idx="24">
                  <c:v>62.07</c:v>
                </c:pt>
                <c:pt idx="25">
                  <c:v>63.64</c:v>
                </c:pt>
                <c:pt idx="26">
                  <c:v>66.67</c:v>
                </c:pt>
                <c:pt idx="27">
                  <c:v>64.290000000000006</c:v>
                </c:pt>
                <c:pt idx="28">
                  <c:v>46.32</c:v>
                </c:pt>
                <c:pt idx="29">
                  <c:v>53.97</c:v>
                </c:pt>
                <c:pt idx="30">
                  <c:v>30</c:v>
                </c:pt>
                <c:pt idx="31">
                  <c:v>47.15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62-4C52-BD05-4DDFE89DF5A9}"/>
            </c:ext>
          </c:extLst>
        </c:ser>
        <c:ser>
          <c:idx val="3"/>
          <c:order val="3"/>
          <c:tx>
            <c:strRef>
              <c:f>'АЯ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Статистика по отметкам'!$A$9:$A$40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</c:v>
                </c:pt>
              </c:strCache>
            </c:strRef>
          </c:cat>
          <c:val>
            <c:numRef>
              <c:f>'АЯ 10 Статистика по отметкам'!$E$9:$E$40</c:f>
              <c:numCache>
                <c:formatCode>General</c:formatCode>
                <c:ptCount val="32"/>
                <c:pt idx="0">
                  <c:v>30.36</c:v>
                </c:pt>
                <c:pt idx="1">
                  <c:v>32</c:v>
                </c:pt>
                <c:pt idx="2">
                  <c:v>35.869999999999997</c:v>
                </c:pt>
                <c:pt idx="3">
                  <c:v>35.83</c:v>
                </c:pt>
                <c:pt idx="4">
                  <c:v>37.5</c:v>
                </c:pt>
                <c:pt idx="5">
                  <c:v>30.77</c:v>
                </c:pt>
                <c:pt idx="6">
                  <c:v>22.22</c:v>
                </c:pt>
                <c:pt idx="7">
                  <c:v>16.670000000000002</c:v>
                </c:pt>
                <c:pt idx="8">
                  <c:v>66.67</c:v>
                </c:pt>
                <c:pt idx="9">
                  <c:v>0</c:v>
                </c:pt>
                <c:pt idx="10">
                  <c:v>17.86</c:v>
                </c:pt>
                <c:pt idx="11">
                  <c:v>7.69</c:v>
                </c:pt>
                <c:pt idx="12">
                  <c:v>17.39</c:v>
                </c:pt>
                <c:pt idx="13">
                  <c:v>23.4</c:v>
                </c:pt>
                <c:pt idx="14">
                  <c:v>66.67</c:v>
                </c:pt>
                <c:pt idx="15">
                  <c:v>0</c:v>
                </c:pt>
                <c:pt idx="16">
                  <c:v>23.81</c:v>
                </c:pt>
                <c:pt idx="17">
                  <c:v>13.16</c:v>
                </c:pt>
                <c:pt idx="18">
                  <c:v>28.85</c:v>
                </c:pt>
                <c:pt idx="19">
                  <c:v>5</c:v>
                </c:pt>
                <c:pt idx="20">
                  <c:v>54.17</c:v>
                </c:pt>
                <c:pt idx="21">
                  <c:v>22.22</c:v>
                </c:pt>
                <c:pt idx="22">
                  <c:v>43.75</c:v>
                </c:pt>
                <c:pt idx="23">
                  <c:v>21.31</c:v>
                </c:pt>
                <c:pt idx="24">
                  <c:v>20.69</c:v>
                </c:pt>
                <c:pt idx="25">
                  <c:v>4.55</c:v>
                </c:pt>
                <c:pt idx="26">
                  <c:v>26.67</c:v>
                </c:pt>
                <c:pt idx="27">
                  <c:v>28.57</c:v>
                </c:pt>
                <c:pt idx="28">
                  <c:v>38.97</c:v>
                </c:pt>
                <c:pt idx="29">
                  <c:v>17.46</c:v>
                </c:pt>
                <c:pt idx="30">
                  <c:v>55</c:v>
                </c:pt>
                <c:pt idx="31">
                  <c:v>42.28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62-4C52-BD05-4DDFE89DF5A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00097312"/>
        <c:axId val="908161088"/>
      </c:barChart>
      <c:catAx>
        <c:axId val="700097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161088"/>
        <c:crosses val="autoZero"/>
        <c:auto val="1"/>
        <c:lblAlgn val="ctr"/>
        <c:lblOffset val="100"/>
        <c:noMultiLvlLbl val="0"/>
      </c:catAx>
      <c:valAx>
        <c:axId val="9081610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009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4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4 Достижение планируемых рез'!$B$9:$B$13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</c:strCache>
            </c:strRef>
          </c:cat>
          <c:val>
            <c:numRef>
              <c:f>'АЯ 4 Достижение планируемых рез'!$C$9:$C$13</c:f>
              <c:numCache>
                <c:formatCode>General</c:formatCode>
                <c:ptCount val="5"/>
                <c:pt idx="0">
                  <c:v>62.04</c:v>
                </c:pt>
                <c:pt idx="1">
                  <c:v>58.25</c:v>
                </c:pt>
                <c:pt idx="2">
                  <c:v>53.41</c:v>
                </c:pt>
                <c:pt idx="3">
                  <c:v>70.83</c:v>
                </c:pt>
                <c:pt idx="4">
                  <c:v>81.67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6-4CF2-B09A-E575B73E9651}"/>
            </c:ext>
          </c:extLst>
        </c:ser>
        <c:ser>
          <c:idx val="1"/>
          <c:order val="1"/>
          <c:tx>
            <c:strRef>
              <c:f>'АЯ 4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4 Достижение планируемых рез'!$B$9:$B$13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</c:strCache>
            </c:strRef>
          </c:cat>
          <c:val>
            <c:numRef>
              <c:f>'АЯ 4 Достижение планируемых рез'!$D$9:$D$13</c:f>
              <c:numCache>
                <c:formatCode>General</c:formatCode>
                <c:ptCount val="5"/>
                <c:pt idx="0">
                  <c:v>63.39</c:v>
                </c:pt>
                <c:pt idx="1">
                  <c:v>60.57</c:v>
                </c:pt>
                <c:pt idx="2">
                  <c:v>56.06</c:v>
                </c:pt>
                <c:pt idx="3">
                  <c:v>73.150000000000006</c:v>
                </c:pt>
                <c:pt idx="4">
                  <c:v>81.790000000000006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6-4CF2-B09A-E575B73E965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19457328"/>
        <c:axId val="1204242656"/>
      </c:barChart>
      <c:catAx>
        <c:axId val="14194573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4242656"/>
        <c:crosses val="autoZero"/>
        <c:auto val="1"/>
        <c:lblAlgn val="ctr"/>
        <c:lblOffset val="100"/>
        <c:noMultiLvlLbl val="0"/>
      </c:catAx>
      <c:valAx>
        <c:axId val="120424265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>
                    <a:solidFill>
                      <a:schemeClr val="tx1"/>
                    </a:solidFill>
                  </a:rPr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45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5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5 Достижение планируемых рез'!$B$10:$B$16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5 Достижение планируемых рез'!$C$10:$C$16</c:f>
              <c:numCache>
                <c:formatCode>General</c:formatCode>
                <c:ptCount val="7"/>
                <c:pt idx="0">
                  <c:v>69.2</c:v>
                </c:pt>
                <c:pt idx="1">
                  <c:v>63.66</c:v>
                </c:pt>
                <c:pt idx="2">
                  <c:v>61.67</c:v>
                </c:pt>
                <c:pt idx="3">
                  <c:v>49.98</c:v>
                </c:pt>
                <c:pt idx="4">
                  <c:v>51.36</c:v>
                </c:pt>
                <c:pt idx="5">
                  <c:v>38.71</c:v>
                </c:pt>
                <c:pt idx="6">
                  <c:v>46.74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3C-4A2F-BB40-2C3DC83E40BC}"/>
            </c:ext>
          </c:extLst>
        </c:ser>
        <c:ser>
          <c:idx val="1"/>
          <c:order val="1"/>
          <c:tx>
            <c:strRef>
              <c:f>'АЯ 5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5 Достижение планируемых рез'!$B$10:$B$16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5 Достижение планируемых рез'!$D$10:$D$16</c:f>
              <c:numCache>
                <c:formatCode>General</c:formatCode>
                <c:ptCount val="7"/>
                <c:pt idx="0">
                  <c:v>70.53</c:v>
                </c:pt>
                <c:pt idx="1">
                  <c:v>65.239999999999995</c:v>
                </c:pt>
                <c:pt idx="2">
                  <c:v>62.79</c:v>
                </c:pt>
                <c:pt idx="3">
                  <c:v>52.01</c:v>
                </c:pt>
                <c:pt idx="4">
                  <c:v>55.21</c:v>
                </c:pt>
                <c:pt idx="5">
                  <c:v>40.549999999999997</c:v>
                </c:pt>
                <c:pt idx="6">
                  <c:v>48.96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3C-4A2F-BB40-2C3DC83E40B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33249264"/>
        <c:axId val="1118854096"/>
      </c:barChart>
      <c:catAx>
        <c:axId val="1633249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8854096"/>
        <c:crosses val="autoZero"/>
        <c:auto val="1"/>
        <c:lblAlgn val="ctr"/>
        <c:lblOffset val="100"/>
        <c:noMultiLvlLbl val="0"/>
      </c:catAx>
      <c:valAx>
        <c:axId val="11188540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324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6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6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6 Достижение планируемых рез'!$C$9:$C$15</c:f>
              <c:numCache>
                <c:formatCode>General</c:formatCode>
                <c:ptCount val="7"/>
                <c:pt idx="0">
                  <c:v>72.37</c:v>
                </c:pt>
                <c:pt idx="1">
                  <c:v>68.319999999999993</c:v>
                </c:pt>
                <c:pt idx="2">
                  <c:v>68.040000000000006</c:v>
                </c:pt>
                <c:pt idx="3">
                  <c:v>50.26</c:v>
                </c:pt>
                <c:pt idx="4">
                  <c:v>49.42</c:v>
                </c:pt>
                <c:pt idx="5">
                  <c:v>35.24</c:v>
                </c:pt>
                <c:pt idx="6">
                  <c:v>42.75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6-48F8-8445-67AF8FA16E71}"/>
            </c:ext>
          </c:extLst>
        </c:ser>
        <c:ser>
          <c:idx val="1"/>
          <c:order val="1"/>
          <c:tx>
            <c:strRef>
              <c:f>'АЯ 6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6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6 Достижение планируемых рез'!$D$9:$D$15</c:f>
              <c:numCache>
                <c:formatCode>General</c:formatCode>
                <c:ptCount val="7"/>
                <c:pt idx="0">
                  <c:v>73.64</c:v>
                </c:pt>
                <c:pt idx="1">
                  <c:v>69.81</c:v>
                </c:pt>
                <c:pt idx="2">
                  <c:v>67.739999999999995</c:v>
                </c:pt>
                <c:pt idx="3">
                  <c:v>51.46</c:v>
                </c:pt>
                <c:pt idx="4">
                  <c:v>52.67</c:v>
                </c:pt>
                <c:pt idx="5">
                  <c:v>37.39</c:v>
                </c:pt>
                <c:pt idx="6">
                  <c:v>45.82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96-48F8-8445-67AF8FA16E7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51066432"/>
        <c:axId val="1204220608"/>
      </c:barChart>
      <c:catAx>
        <c:axId val="1651066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4220608"/>
        <c:crosses val="autoZero"/>
        <c:auto val="1"/>
        <c:lblAlgn val="ctr"/>
        <c:lblOffset val="100"/>
        <c:noMultiLvlLbl val="0"/>
      </c:catAx>
      <c:valAx>
        <c:axId val="12042206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1066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7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7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7 Достижение планируемых рез'!$C$9:$C$15</c:f>
              <c:numCache>
                <c:formatCode>General</c:formatCode>
                <c:ptCount val="7"/>
                <c:pt idx="0">
                  <c:v>69.05</c:v>
                </c:pt>
                <c:pt idx="1">
                  <c:v>71.510000000000005</c:v>
                </c:pt>
                <c:pt idx="2">
                  <c:v>71.540000000000006</c:v>
                </c:pt>
                <c:pt idx="3">
                  <c:v>46.25</c:v>
                </c:pt>
                <c:pt idx="4">
                  <c:v>46.36</c:v>
                </c:pt>
                <c:pt idx="5">
                  <c:v>33.85</c:v>
                </c:pt>
                <c:pt idx="6">
                  <c:v>39.53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2F-436B-8BB2-89EBC6D97F59}"/>
            </c:ext>
          </c:extLst>
        </c:ser>
        <c:ser>
          <c:idx val="1"/>
          <c:order val="1"/>
          <c:tx>
            <c:strRef>
              <c:f>'АЯ 7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7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7 Достижение планируемых рез'!$D$9:$D$15</c:f>
              <c:numCache>
                <c:formatCode>General</c:formatCode>
                <c:ptCount val="7"/>
                <c:pt idx="0">
                  <c:v>71.099999999999994</c:v>
                </c:pt>
                <c:pt idx="1">
                  <c:v>72.650000000000006</c:v>
                </c:pt>
                <c:pt idx="2">
                  <c:v>72.7</c:v>
                </c:pt>
                <c:pt idx="3">
                  <c:v>50.49</c:v>
                </c:pt>
                <c:pt idx="4">
                  <c:v>50.83</c:v>
                </c:pt>
                <c:pt idx="5">
                  <c:v>36.049999999999997</c:v>
                </c:pt>
                <c:pt idx="6">
                  <c:v>43.54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2F-436B-8BB2-89EBC6D97F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79641120"/>
        <c:axId val="322878032"/>
      </c:barChart>
      <c:catAx>
        <c:axId val="79641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b="0" dirty="0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878032"/>
        <c:crosses val="autoZero"/>
        <c:auto val="1"/>
        <c:lblAlgn val="ctr"/>
        <c:lblOffset val="100"/>
        <c:noMultiLvlLbl val="0"/>
      </c:catAx>
      <c:valAx>
        <c:axId val="32287803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ДОЛЯ</a:t>
                </a:r>
                <a:r>
                  <a:rPr lang="ru-RU" baseline="0" dirty="0">
                    <a:solidFill>
                      <a:schemeClr val="tx1"/>
                    </a:solidFill>
                  </a:rPr>
                  <a:t> ВЫПОЛНЕНИЯ, %</a:t>
                </a:r>
                <a:endParaRPr lang="ru-RU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64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8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8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8 Достижение планируемых рез'!$C$9:$C$15</c:f>
              <c:numCache>
                <c:formatCode>General</c:formatCode>
                <c:ptCount val="7"/>
                <c:pt idx="0">
                  <c:v>67.63</c:v>
                </c:pt>
                <c:pt idx="1">
                  <c:v>75.33</c:v>
                </c:pt>
                <c:pt idx="2">
                  <c:v>69.709999999999994</c:v>
                </c:pt>
                <c:pt idx="3">
                  <c:v>50.57</c:v>
                </c:pt>
                <c:pt idx="4">
                  <c:v>48.93</c:v>
                </c:pt>
                <c:pt idx="5">
                  <c:v>36.75</c:v>
                </c:pt>
                <c:pt idx="6">
                  <c:v>42.61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C4-4054-AB2A-613E7ACE0D3D}"/>
            </c:ext>
          </c:extLst>
        </c:ser>
        <c:ser>
          <c:idx val="1"/>
          <c:order val="1"/>
          <c:tx>
            <c:strRef>
              <c:f>'АЯ 8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8 Достижение планируемых рез'!$B$9:$B$15</c:f>
              <c:strCach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4К1</c:v>
                </c:pt>
                <c:pt idx="4">
                  <c:v>4К2</c:v>
                </c:pt>
                <c:pt idx="5">
                  <c:v>4К3</c:v>
                </c:pt>
                <c:pt idx="6">
                  <c:v>4К4</c:v>
                </c:pt>
              </c:strCache>
            </c:strRef>
          </c:cat>
          <c:val>
            <c:numRef>
              <c:f>'АЯ 8 Достижение планируемых рез'!$D$9:$D$15</c:f>
              <c:numCache>
                <c:formatCode>General</c:formatCode>
                <c:ptCount val="7"/>
                <c:pt idx="0">
                  <c:v>71.91</c:v>
                </c:pt>
                <c:pt idx="1">
                  <c:v>77.290000000000006</c:v>
                </c:pt>
                <c:pt idx="2">
                  <c:v>68.31</c:v>
                </c:pt>
                <c:pt idx="3">
                  <c:v>54.79</c:v>
                </c:pt>
                <c:pt idx="4">
                  <c:v>53.8</c:v>
                </c:pt>
                <c:pt idx="5">
                  <c:v>38.94</c:v>
                </c:pt>
                <c:pt idx="6">
                  <c:v>46.55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C4-4054-AB2A-613E7ACE0D3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09809360"/>
        <c:axId val="411678160"/>
      </c:barChart>
      <c:catAx>
        <c:axId val="4098093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1678160"/>
        <c:crosses val="autoZero"/>
        <c:auto val="1"/>
        <c:lblAlgn val="ctr"/>
        <c:lblOffset val="100"/>
        <c:noMultiLvlLbl val="0"/>
      </c:catAx>
      <c:valAx>
        <c:axId val="4116781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ДОЛЯ ВЫПОЛНЕНИЯ,%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80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10 Достижение планируемых ре'!$C$8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10 Достижение планируемых ре'!$B$9:$B$17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7К1</c:v>
                </c:pt>
                <c:pt idx="7">
                  <c:v>7К2</c:v>
                </c:pt>
                <c:pt idx="8">
                  <c:v>7К3</c:v>
                </c:pt>
              </c:strCache>
            </c:strRef>
          </c:cat>
          <c:val>
            <c:numRef>
              <c:f>'АЯ 10 Достижение планируемых ре'!$C$9:$C$17</c:f>
              <c:numCache>
                <c:formatCode>General</c:formatCode>
                <c:ptCount val="9"/>
                <c:pt idx="0">
                  <c:v>69.92</c:v>
                </c:pt>
                <c:pt idx="1">
                  <c:v>86.12</c:v>
                </c:pt>
                <c:pt idx="2">
                  <c:v>82.68</c:v>
                </c:pt>
                <c:pt idx="3">
                  <c:v>77.83</c:v>
                </c:pt>
                <c:pt idx="4">
                  <c:v>72.58</c:v>
                </c:pt>
                <c:pt idx="5">
                  <c:v>84.55</c:v>
                </c:pt>
                <c:pt idx="6">
                  <c:v>61.32</c:v>
                </c:pt>
                <c:pt idx="7">
                  <c:v>55.18</c:v>
                </c:pt>
                <c:pt idx="8">
                  <c:v>46.03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7F-4FBA-A07C-C662710BF6A4}"/>
            </c:ext>
          </c:extLst>
        </c:ser>
        <c:ser>
          <c:idx val="1"/>
          <c:order val="1"/>
          <c:tx>
            <c:strRef>
              <c:f>'АЯ 10 Достижение планируемых ре'!$D$8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'АЯ 10 Достижение планируемых ре'!$B$9:$B$17</c:f>
              <c:strCach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7К1</c:v>
                </c:pt>
                <c:pt idx="7">
                  <c:v>7К2</c:v>
                </c:pt>
                <c:pt idx="8">
                  <c:v>7К3</c:v>
                </c:pt>
              </c:strCache>
            </c:strRef>
          </c:cat>
          <c:val>
            <c:numRef>
              <c:f>'АЯ 10 Достижение планируемых ре'!$D$9:$D$17</c:f>
              <c:numCache>
                <c:formatCode>General</c:formatCode>
                <c:ptCount val="9"/>
                <c:pt idx="0">
                  <c:v>70.709999999999994</c:v>
                </c:pt>
                <c:pt idx="1">
                  <c:v>84.76</c:v>
                </c:pt>
                <c:pt idx="2">
                  <c:v>81.05</c:v>
                </c:pt>
                <c:pt idx="3">
                  <c:v>76.63</c:v>
                </c:pt>
                <c:pt idx="4">
                  <c:v>68.900000000000006</c:v>
                </c:pt>
                <c:pt idx="5">
                  <c:v>82</c:v>
                </c:pt>
                <c:pt idx="6">
                  <c:v>61.17</c:v>
                </c:pt>
                <c:pt idx="7">
                  <c:v>56.72</c:v>
                </c:pt>
                <c:pt idx="8">
                  <c:v>42.81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7F-4FBA-A07C-C662710BF6A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29058640"/>
        <c:axId val="1420322768"/>
      </c:barChart>
      <c:catAx>
        <c:axId val="16290586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0322768"/>
        <c:crosses val="autoZero"/>
        <c:auto val="1"/>
        <c:lblAlgn val="ctr"/>
        <c:lblOffset val="100"/>
        <c:noMultiLvlLbl val="0"/>
      </c:catAx>
      <c:valAx>
        <c:axId val="142032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>
                    <a:solidFill>
                      <a:schemeClr val="tx1"/>
                    </a:solidFill>
                  </a:rPr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905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79118359992596"/>
          <c:y val="3.7917959324370906E-2"/>
          <c:w val="0.58250400836683858"/>
          <c:h val="0.882115588705496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4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Сравнение отметок с отметк'!$B$9:$B$44</c:f>
              <c:numCache>
                <c:formatCode>General</c:formatCode>
                <c:ptCount val="36"/>
                <c:pt idx="0">
                  <c:v>26.63</c:v>
                </c:pt>
                <c:pt idx="1">
                  <c:v>25.12</c:v>
                </c:pt>
                <c:pt idx="2">
                  <c:v>0</c:v>
                </c:pt>
                <c:pt idx="3">
                  <c:v>33.03</c:v>
                </c:pt>
                <c:pt idx="4">
                  <c:v>17.899999999999999</c:v>
                </c:pt>
                <c:pt idx="5">
                  <c:v>13.51</c:v>
                </c:pt>
                <c:pt idx="6">
                  <c:v>15.31</c:v>
                </c:pt>
                <c:pt idx="7">
                  <c:v>25.45</c:v>
                </c:pt>
                <c:pt idx="8">
                  <c:v>51.52</c:v>
                </c:pt>
                <c:pt idx="9">
                  <c:v>25</c:v>
                </c:pt>
                <c:pt idx="10">
                  <c:v>21.13</c:v>
                </c:pt>
                <c:pt idx="11">
                  <c:v>0</c:v>
                </c:pt>
                <c:pt idx="12">
                  <c:v>47.46</c:v>
                </c:pt>
                <c:pt idx="13">
                  <c:v>12.41</c:v>
                </c:pt>
                <c:pt idx="14">
                  <c:v>11.11</c:v>
                </c:pt>
                <c:pt idx="15">
                  <c:v>11.49</c:v>
                </c:pt>
                <c:pt idx="16">
                  <c:v>34.409999999999997</c:v>
                </c:pt>
                <c:pt idx="17">
                  <c:v>24.6</c:v>
                </c:pt>
                <c:pt idx="18">
                  <c:v>32.65</c:v>
                </c:pt>
                <c:pt idx="19">
                  <c:v>17.29</c:v>
                </c:pt>
                <c:pt idx="20">
                  <c:v>21.24</c:v>
                </c:pt>
                <c:pt idx="21">
                  <c:v>23.58</c:v>
                </c:pt>
                <c:pt idx="22">
                  <c:v>16.05</c:v>
                </c:pt>
                <c:pt idx="23">
                  <c:v>41.18</c:v>
                </c:pt>
                <c:pt idx="24">
                  <c:v>29</c:v>
                </c:pt>
                <c:pt idx="25">
                  <c:v>5.75</c:v>
                </c:pt>
                <c:pt idx="26">
                  <c:v>34.15</c:v>
                </c:pt>
                <c:pt idx="27">
                  <c:v>27.8</c:v>
                </c:pt>
                <c:pt idx="28">
                  <c:v>11.54</c:v>
                </c:pt>
                <c:pt idx="29">
                  <c:v>20.69</c:v>
                </c:pt>
                <c:pt idx="30">
                  <c:v>20.79</c:v>
                </c:pt>
                <c:pt idx="31">
                  <c:v>17.309999999999999</c:v>
                </c:pt>
                <c:pt idx="32">
                  <c:v>19.29</c:v>
                </c:pt>
                <c:pt idx="33">
                  <c:v>35.369999999999997</c:v>
                </c:pt>
                <c:pt idx="34">
                  <c:v>33.83</c:v>
                </c:pt>
                <c:pt idx="35">
                  <c:v>23.13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8C-4016-975B-D28E71BCD9DE}"/>
            </c:ext>
          </c:extLst>
        </c:ser>
        <c:ser>
          <c:idx val="1"/>
          <c:order val="1"/>
          <c:tx>
            <c:strRef>
              <c:f>'АЯ 4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Сравнение отметок с отметк'!$C$9:$C$44</c:f>
              <c:numCache>
                <c:formatCode>General</c:formatCode>
                <c:ptCount val="36"/>
                <c:pt idx="0">
                  <c:v>66.599999999999994</c:v>
                </c:pt>
                <c:pt idx="1">
                  <c:v>66.84</c:v>
                </c:pt>
                <c:pt idx="2">
                  <c:v>100</c:v>
                </c:pt>
                <c:pt idx="3">
                  <c:v>58.84</c:v>
                </c:pt>
                <c:pt idx="4">
                  <c:v>70.31</c:v>
                </c:pt>
                <c:pt idx="5">
                  <c:v>83.78</c:v>
                </c:pt>
                <c:pt idx="6">
                  <c:v>75.510000000000005</c:v>
                </c:pt>
                <c:pt idx="7">
                  <c:v>62.73</c:v>
                </c:pt>
                <c:pt idx="8">
                  <c:v>42.42</c:v>
                </c:pt>
                <c:pt idx="9">
                  <c:v>71.88</c:v>
                </c:pt>
                <c:pt idx="10">
                  <c:v>76.06</c:v>
                </c:pt>
                <c:pt idx="11">
                  <c:v>96.36</c:v>
                </c:pt>
                <c:pt idx="12">
                  <c:v>49.15</c:v>
                </c:pt>
                <c:pt idx="13">
                  <c:v>82.07</c:v>
                </c:pt>
                <c:pt idx="14">
                  <c:v>77.78</c:v>
                </c:pt>
                <c:pt idx="15">
                  <c:v>82.76</c:v>
                </c:pt>
                <c:pt idx="16">
                  <c:v>56.99</c:v>
                </c:pt>
                <c:pt idx="17">
                  <c:v>59.52</c:v>
                </c:pt>
                <c:pt idx="18">
                  <c:v>63.27</c:v>
                </c:pt>
                <c:pt idx="19">
                  <c:v>79.7</c:v>
                </c:pt>
                <c:pt idx="20">
                  <c:v>73.010000000000005</c:v>
                </c:pt>
                <c:pt idx="21">
                  <c:v>69.89</c:v>
                </c:pt>
                <c:pt idx="22">
                  <c:v>75.31</c:v>
                </c:pt>
                <c:pt idx="23">
                  <c:v>58.82</c:v>
                </c:pt>
                <c:pt idx="24">
                  <c:v>63</c:v>
                </c:pt>
                <c:pt idx="25">
                  <c:v>94.25</c:v>
                </c:pt>
                <c:pt idx="26">
                  <c:v>46.34</c:v>
                </c:pt>
                <c:pt idx="27">
                  <c:v>61.46</c:v>
                </c:pt>
                <c:pt idx="28">
                  <c:v>82.69</c:v>
                </c:pt>
                <c:pt idx="29">
                  <c:v>72.91</c:v>
                </c:pt>
                <c:pt idx="30">
                  <c:v>73.27</c:v>
                </c:pt>
                <c:pt idx="31">
                  <c:v>76.92</c:v>
                </c:pt>
                <c:pt idx="32">
                  <c:v>72.2</c:v>
                </c:pt>
                <c:pt idx="33">
                  <c:v>62.2</c:v>
                </c:pt>
                <c:pt idx="34">
                  <c:v>51.24</c:v>
                </c:pt>
                <c:pt idx="35">
                  <c:v>64.180000000000007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8C-4016-975B-D28E71BCD9DE}"/>
            </c:ext>
          </c:extLst>
        </c:ser>
        <c:ser>
          <c:idx val="2"/>
          <c:order val="2"/>
          <c:tx>
            <c:strRef>
              <c:f>'АЯ 4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Сравнение отметок с отметк'!$D$9:$D$44</c:f>
              <c:numCache>
                <c:formatCode>General</c:formatCode>
                <c:ptCount val="36"/>
                <c:pt idx="0">
                  <c:v>6.77</c:v>
                </c:pt>
                <c:pt idx="1">
                  <c:v>8.0399999999999991</c:v>
                </c:pt>
                <c:pt idx="2">
                  <c:v>0</c:v>
                </c:pt>
                <c:pt idx="3">
                  <c:v>8.1300000000000008</c:v>
                </c:pt>
                <c:pt idx="4">
                  <c:v>11.79</c:v>
                </c:pt>
                <c:pt idx="5">
                  <c:v>2.7</c:v>
                </c:pt>
                <c:pt idx="6">
                  <c:v>9.18</c:v>
                </c:pt>
                <c:pt idx="7">
                  <c:v>11.82</c:v>
                </c:pt>
                <c:pt idx="8">
                  <c:v>6.06</c:v>
                </c:pt>
                <c:pt idx="9">
                  <c:v>3.13</c:v>
                </c:pt>
                <c:pt idx="10">
                  <c:v>2.82</c:v>
                </c:pt>
                <c:pt idx="11">
                  <c:v>3.64</c:v>
                </c:pt>
                <c:pt idx="12">
                  <c:v>3.39</c:v>
                </c:pt>
                <c:pt idx="13">
                  <c:v>5.52</c:v>
                </c:pt>
                <c:pt idx="14">
                  <c:v>11.11</c:v>
                </c:pt>
                <c:pt idx="15">
                  <c:v>5.75</c:v>
                </c:pt>
                <c:pt idx="16">
                  <c:v>8.6</c:v>
                </c:pt>
                <c:pt idx="17">
                  <c:v>15.87</c:v>
                </c:pt>
                <c:pt idx="18">
                  <c:v>4.08</c:v>
                </c:pt>
                <c:pt idx="19">
                  <c:v>3.01</c:v>
                </c:pt>
                <c:pt idx="20">
                  <c:v>5.75</c:v>
                </c:pt>
                <c:pt idx="21">
                  <c:v>6.53</c:v>
                </c:pt>
                <c:pt idx="22">
                  <c:v>8.64</c:v>
                </c:pt>
                <c:pt idx="23">
                  <c:v>0</c:v>
                </c:pt>
                <c:pt idx="24">
                  <c:v>8</c:v>
                </c:pt>
                <c:pt idx="25">
                  <c:v>0</c:v>
                </c:pt>
                <c:pt idx="26">
                  <c:v>19.510000000000002</c:v>
                </c:pt>
                <c:pt idx="27">
                  <c:v>10.73</c:v>
                </c:pt>
                <c:pt idx="28">
                  <c:v>5.77</c:v>
                </c:pt>
                <c:pt idx="29">
                  <c:v>6.4</c:v>
                </c:pt>
                <c:pt idx="30">
                  <c:v>5.94</c:v>
                </c:pt>
                <c:pt idx="31">
                  <c:v>5.77</c:v>
                </c:pt>
                <c:pt idx="32">
                  <c:v>8.51</c:v>
                </c:pt>
                <c:pt idx="33">
                  <c:v>2.44</c:v>
                </c:pt>
                <c:pt idx="34">
                  <c:v>14.93</c:v>
                </c:pt>
                <c:pt idx="35">
                  <c:v>12.69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8C-4016-975B-D28E71BCD9D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04116896"/>
        <c:axId val="1127750336"/>
      </c:barChart>
      <c:catAx>
        <c:axId val="120411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7750336"/>
        <c:crosses val="autoZero"/>
        <c:auto val="1"/>
        <c:lblAlgn val="ctr"/>
        <c:lblOffset val="100"/>
        <c:noMultiLvlLbl val="0"/>
      </c:catAx>
      <c:valAx>
        <c:axId val="112775033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411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356480397469435"/>
          <c:y val="0.41274499425937838"/>
          <c:w val="0.1579390193048299"/>
          <c:h val="0.322734761567420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5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5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5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0.6</c:v>
                </c:pt>
                <c:pt idx="4">
                  <c:v>1.1000000000000001</c:v>
                </c:pt>
                <c:pt idx="5">
                  <c:v>1.4</c:v>
                </c:pt>
                <c:pt idx="6">
                  <c:v>1.6</c:v>
                </c:pt>
                <c:pt idx="7">
                  <c:v>1.5</c:v>
                </c:pt>
                <c:pt idx="8">
                  <c:v>1.2</c:v>
                </c:pt>
                <c:pt idx="9">
                  <c:v>1.1000000000000001</c:v>
                </c:pt>
                <c:pt idx="10">
                  <c:v>13.8</c:v>
                </c:pt>
                <c:pt idx="11">
                  <c:v>8.3000000000000007</c:v>
                </c:pt>
                <c:pt idx="12">
                  <c:v>6</c:v>
                </c:pt>
                <c:pt idx="13">
                  <c:v>5</c:v>
                </c:pt>
                <c:pt idx="14">
                  <c:v>4.2</c:v>
                </c:pt>
                <c:pt idx="15">
                  <c:v>10.6</c:v>
                </c:pt>
                <c:pt idx="16">
                  <c:v>7.3</c:v>
                </c:pt>
                <c:pt idx="17">
                  <c:v>6.1</c:v>
                </c:pt>
                <c:pt idx="18">
                  <c:v>5.2</c:v>
                </c:pt>
                <c:pt idx="19">
                  <c:v>4.4000000000000004</c:v>
                </c:pt>
                <c:pt idx="20">
                  <c:v>3.8</c:v>
                </c:pt>
                <c:pt idx="21">
                  <c:v>2.8</c:v>
                </c:pt>
                <c:pt idx="22">
                  <c:v>6.2</c:v>
                </c:pt>
                <c:pt idx="23">
                  <c:v>4.2</c:v>
                </c:pt>
                <c:pt idx="24">
                  <c:v>2.2000000000000002</c:v>
                </c:pt>
                <c:pt idx="2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F-432C-8E92-6621094D63E9}"/>
            </c:ext>
          </c:extLst>
        </c:ser>
        <c:ser>
          <c:idx val="1"/>
          <c:order val="1"/>
          <c:tx>
            <c:strRef>
              <c:f>'АЯ 5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5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5 Распределение первичных ба'!$B$10:$AA$10</c:f>
              <c:numCache>
                <c:formatCode>General</c:formatCode>
                <c:ptCount val="26"/>
                <c:pt idx="0">
                  <c:v>0.2</c:v>
                </c:pt>
                <c:pt idx="1">
                  <c:v>0.1</c:v>
                </c:pt>
                <c:pt idx="2">
                  <c:v>0.4</c:v>
                </c:pt>
                <c:pt idx="3">
                  <c:v>0.5</c:v>
                </c:pt>
                <c:pt idx="4">
                  <c:v>1.1000000000000001</c:v>
                </c:pt>
                <c:pt idx="5">
                  <c:v>1.6</c:v>
                </c:pt>
                <c:pt idx="6">
                  <c:v>1.5</c:v>
                </c:pt>
                <c:pt idx="7">
                  <c:v>1.5</c:v>
                </c:pt>
                <c:pt idx="8">
                  <c:v>1.3</c:v>
                </c:pt>
                <c:pt idx="9">
                  <c:v>1.6</c:v>
                </c:pt>
                <c:pt idx="10">
                  <c:v>17</c:v>
                </c:pt>
                <c:pt idx="11">
                  <c:v>8.1999999999999993</c:v>
                </c:pt>
                <c:pt idx="12">
                  <c:v>5.5</c:v>
                </c:pt>
                <c:pt idx="13">
                  <c:v>5.4</c:v>
                </c:pt>
                <c:pt idx="14">
                  <c:v>4.5999999999999996</c:v>
                </c:pt>
                <c:pt idx="15">
                  <c:v>10</c:v>
                </c:pt>
                <c:pt idx="16">
                  <c:v>7.2</c:v>
                </c:pt>
                <c:pt idx="17">
                  <c:v>5.9</c:v>
                </c:pt>
                <c:pt idx="18">
                  <c:v>5</c:v>
                </c:pt>
                <c:pt idx="19">
                  <c:v>4.0999999999999996</c:v>
                </c:pt>
                <c:pt idx="20">
                  <c:v>3.4</c:v>
                </c:pt>
                <c:pt idx="21">
                  <c:v>3.3</c:v>
                </c:pt>
                <c:pt idx="22">
                  <c:v>5.0999999999999996</c:v>
                </c:pt>
                <c:pt idx="23">
                  <c:v>3</c:v>
                </c:pt>
                <c:pt idx="24">
                  <c:v>1.9</c:v>
                </c:pt>
                <c:pt idx="25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6F-432C-8E92-6621094D63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29027056"/>
        <c:axId val="1435224688"/>
      </c:barChart>
      <c:catAx>
        <c:axId val="1429027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5224688"/>
        <c:crosses val="autoZero"/>
        <c:auto val="1"/>
        <c:lblAlgn val="ctr"/>
        <c:lblOffset val="100"/>
        <c:noMultiLvlLbl val="0"/>
      </c:catAx>
      <c:valAx>
        <c:axId val="143522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</a:t>
                </a:r>
                <a:r>
                  <a:rPr lang="ru-RU" baseline="0" dirty="0"/>
                  <a:t> участников, %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902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67828953752286"/>
          <c:y val="3.7037037037037035E-2"/>
          <c:w val="0.54037320515278242"/>
          <c:h val="0.884854317452742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5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Сравнение отметок с отметк'!$B$9:$B$44</c:f>
              <c:numCache>
                <c:formatCode>General</c:formatCode>
                <c:ptCount val="36"/>
                <c:pt idx="0">
                  <c:v>32.74</c:v>
                </c:pt>
                <c:pt idx="1">
                  <c:v>31.58</c:v>
                </c:pt>
                <c:pt idx="2">
                  <c:v>51.22</c:v>
                </c:pt>
                <c:pt idx="3">
                  <c:v>39.659999999999997</c:v>
                </c:pt>
                <c:pt idx="4">
                  <c:v>21.56</c:v>
                </c:pt>
                <c:pt idx="5">
                  <c:v>15</c:v>
                </c:pt>
                <c:pt idx="6">
                  <c:v>16.850000000000001</c:v>
                </c:pt>
                <c:pt idx="7">
                  <c:v>46.15</c:v>
                </c:pt>
                <c:pt idx="8">
                  <c:v>28</c:v>
                </c:pt>
                <c:pt idx="9">
                  <c:v>26.67</c:v>
                </c:pt>
                <c:pt idx="10">
                  <c:v>22.08</c:v>
                </c:pt>
                <c:pt idx="11">
                  <c:v>5.56</c:v>
                </c:pt>
                <c:pt idx="12">
                  <c:v>36.729999999999997</c:v>
                </c:pt>
                <c:pt idx="13">
                  <c:v>25.6</c:v>
                </c:pt>
                <c:pt idx="14">
                  <c:v>0</c:v>
                </c:pt>
                <c:pt idx="15">
                  <c:v>24.62</c:v>
                </c:pt>
                <c:pt idx="16">
                  <c:v>53.15</c:v>
                </c:pt>
                <c:pt idx="17">
                  <c:v>34.880000000000003</c:v>
                </c:pt>
                <c:pt idx="18">
                  <c:v>43.24</c:v>
                </c:pt>
                <c:pt idx="19">
                  <c:v>16.579999999999998</c:v>
                </c:pt>
                <c:pt idx="20">
                  <c:v>20.6</c:v>
                </c:pt>
                <c:pt idx="21">
                  <c:v>35.18</c:v>
                </c:pt>
                <c:pt idx="22">
                  <c:v>19.670000000000002</c:v>
                </c:pt>
                <c:pt idx="23">
                  <c:v>30.67</c:v>
                </c:pt>
                <c:pt idx="24">
                  <c:v>32.950000000000003</c:v>
                </c:pt>
                <c:pt idx="25">
                  <c:v>5.88</c:v>
                </c:pt>
                <c:pt idx="26">
                  <c:v>37.04</c:v>
                </c:pt>
                <c:pt idx="27">
                  <c:v>30.88</c:v>
                </c:pt>
                <c:pt idx="28">
                  <c:v>22</c:v>
                </c:pt>
                <c:pt idx="29">
                  <c:v>44.81</c:v>
                </c:pt>
                <c:pt idx="30">
                  <c:v>44.16</c:v>
                </c:pt>
                <c:pt idx="31">
                  <c:v>16.18</c:v>
                </c:pt>
                <c:pt idx="32">
                  <c:v>21.1</c:v>
                </c:pt>
                <c:pt idx="33">
                  <c:v>29.23</c:v>
                </c:pt>
                <c:pt idx="34">
                  <c:v>27.05</c:v>
                </c:pt>
                <c:pt idx="35">
                  <c:v>28.78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DD-400A-BA5C-AEB8DD472E80}"/>
            </c:ext>
          </c:extLst>
        </c:ser>
        <c:ser>
          <c:idx val="1"/>
          <c:order val="1"/>
          <c:tx>
            <c:strRef>
              <c:f>'АЯ 5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Сравнение отметок с отметк'!$C$9:$C$44</c:f>
              <c:numCache>
                <c:formatCode>General</c:formatCode>
                <c:ptCount val="36"/>
                <c:pt idx="0">
                  <c:v>63.04</c:v>
                </c:pt>
                <c:pt idx="1">
                  <c:v>63.31</c:v>
                </c:pt>
                <c:pt idx="2">
                  <c:v>46.34</c:v>
                </c:pt>
                <c:pt idx="3">
                  <c:v>54.87</c:v>
                </c:pt>
                <c:pt idx="4">
                  <c:v>72.849999999999994</c:v>
                </c:pt>
                <c:pt idx="5">
                  <c:v>85</c:v>
                </c:pt>
                <c:pt idx="6">
                  <c:v>79.78</c:v>
                </c:pt>
                <c:pt idx="7">
                  <c:v>51.65</c:v>
                </c:pt>
                <c:pt idx="8">
                  <c:v>70</c:v>
                </c:pt>
                <c:pt idx="9">
                  <c:v>70</c:v>
                </c:pt>
                <c:pt idx="10">
                  <c:v>75.319999999999993</c:v>
                </c:pt>
                <c:pt idx="11">
                  <c:v>94.44</c:v>
                </c:pt>
                <c:pt idx="12">
                  <c:v>63.27</c:v>
                </c:pt>
                <c:pt idx="13">
                  <c:v>72</c:v>
                </c:pt>
                <c:pt idx="14">
                  <c:v>100</c:v>
                </c:pt>
                <c:pt idx="15">
                  <c:v>72.31</c:v>
                </c:pt>
                <c:pt idx="16">
                  <c:v>42.34</c:v>
                </c:pt>
                <c:pt idx="17">
                  <c:v>59.69</c:v>
                </c:pt>
                <c:pt idx="18">
                  <c:v>47.3</c:v>
                </c:pt>
                <c:pt idx="19">
                  <c:v>81.91</c:v>
                </c:pt>
                <c:pt idx="20">
                  <c:v>75.88</c:v>
                </c:pt>
                <c:pt idx="21">
                  <c:v>59.39</c:v>
                </c:pt>
                <c:pt idx="22">
                  <c:v>77.05</c:v>
                </c:pt>
                <c:pt idx="23">
                  <c:v>66.67</c:v>
                </c:pt>
                <c:pt idx="24">
                  <c:v>61.36</c:v>
                </c:pt>
                <c:pt idx="25">
                  <c:v>94.12</c:v>
                </c:pt>
                <c:pt idx="26">
                  <c:v>62.96</c:v>
                </c:pt>
                <c:pt idx="27">
                  <c:v>54.38</c:v>
                </c:pt>
                <c:pt idx="28">
                  <c:v>70</c:v>
                </c:pt>
                <c:pt idx="29">
                  <c:v>54.55</c:v>
                </c:pt>
                <c:pt idx="30">
                  <c:v>51.95</c:v>
                </c:pt>
                <c:pt idx="31">
                  <c:v>75</c:v>
                </c:pt>
                <c:pt idx="32">
                  <c:v>74.56</c:v>
                </c:pt>
                <c:pt idx="33">
                  <c:v>66.150000000000006</c:v>
                </c:pt>
                <c:pt idx="34">
                  <c:v>65.569999999999993</c:v>
                </c:pt>
                <c:pt idx="35">
                  <c:v>58.99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DD-400A-BA5C-AEB8DD472E80}"/>
            </c:ext>
          </c:extLst>
        </c:ser>
        <c:ser>
          <c:idx val="2"/>
          <c:order val="2"/>
          <c:tx>
            <c:strRef>
              <c:f>'АЯ 5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Сравнение отметок с отметк'!$D$9:$D$44</c:f>
              <c:numCache>
                <c:formatCode>General</c:formatCode>
                <c:ptCount val="36"/>
                <c:pt idx="0">
                  <c:v>4.22</c:v>
                </c:pt>
                <c:pt idx="1">
                  <c:v>5.1100000000000003</c:v>
                </c:pt>
                <c:pt idx="2">
                  <c:v>2.44</c:v>
                </c:pt>
                <c:pt idx="3">
                  <c:v>5.48</c:v>
                </c:pt>
                <c:pt idx="4">
                  <c:v>5.59</c:v>
                </c:pt>
                <c:pt idx="5">
                  <c:v>0</c:v>
                </c:pt>
                <c:pt idx="6">
                  <c:v>3.37</c:v>
                </c:pt>
                <c:pt idx="7">
                  <c:v>2.2000000000000002</c:v>
                </c:pt>
                <c:pt idx="8">
                  <c:v>2</c:v>
                </c:pt>
                <c:pt idx="9">
                  <c:v>3.33</c:v>
                </c:pt>
                <c:pt idx="10">
                  <c:v>2.6</c:v>
                </c:pt>
                <c:pt idx="11">
                  <c:v>0</c:v>
                </c:pt>
                <c:pt idx="12">
                  <c:v>0</c:v>
                </c:pt>
                <c:pt idx="13">
                  <c:v>2.4</c:v>
                </c:pt>
                <c:pt idx="14">
                  <c:v>0</c:v>
                </c:pt>
                <c:pt idx="15">
                  <c:v>3.08</c:v>
                </c:pt>
                <c:pt idx="16">
                  <c:v>4.5</c:v>
                </c:pt>
                <c:pt idx="17">
                  <c:v>5.43</c:v>
                </c:pt>
                <c:pt idx="18">
                  <c:v>9.4600000000000009</c:v>
                </c:pt>
                <c:pt idx="19">
                  <c:v>1.51</c:v>
                </c:pt>
                <c:pt idx="20">
                  <c:v>3.52</c:v>
                </c:pt>
                <c:pt idx="21">
                  <c:v>5.42</c:v>
                </c:pt>
                <c:pt idx="22">
                  <c:v>3.28</c:v>
                </c:pt>
                <c:pt idx="23">
                  <c:v>2.67</c:v>
                </c:pt>
                <c:pt idx="24">
                  <c:v>5.68</c:v>
                </c:pt>
                <c:pt idx="25">
                  <c:v>0</c:v>
                </c:pt>
                <c:pt idx="26">
                  <c:v>0</c:v>
                </c:pt>
                <c:pt idx="27">
                  <c:v>14.75</c:v>
                </c:pt>
                <c:pt idx="28">
                  <c:v>8</c:v>
                </c:pt>
                <c:pt idx="29">
                  <c:v>0.65</c:v>
                </c:pt>
                <c:pt idx="30">
                  <c:v>3.9</c:v>
                </c:pt>
                <c:pt idx="31">
                  <c:v>8.82</c:v>
                </c:pt>
                <c:pt idx="32">
                  <c:v>4.34</c:v>
                </c:pt>
                <c:pt idx="33">
                  <c:v>4.62</c:v>
                </c:pt>
                <c:pt idx="34">
                  <c:v>7.38</c:v>
                </c:pt>
                <c:pt idx="35">
                  <c:v>12.23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DD-400A-BA5C-AEB8DD472E8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9025856"/>
        <c:axId val="1118852848"/>
      </c:barChart>
      <c:catAx>
        <c:axId val="1429025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8852848"/>
        <c:crosses val="autoZero"/>
        <c:auto val="1"/>
        <c:lblAlgn val="ctr"/>
        <c:lblOffset val="100"/>
        <c:noMultiLvlLbl val="0"/>
      </c:catAx>
      <c:valAx>
        <c:axId val="111885284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902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538242345495817"/>
          <c:y val="0.28682600281025478"/>
          <c:w val="0.15560044399319337"/>
          <c:h val="0.308502876534372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76508118774269"/>
          <c:y val="2.5338753928232378E-2"/>
          <c:w val="0.58445143662313814"/>
          <c:h val="0.921223500868990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отметк'!$B$9:$B$44</c:f>
              <c:numCache>
                <c:formatCode>General</c:formatCode>
                <c:ptCount val="36"/>
                <c:pt idx="0">
                  <c:v>28.21</c:v>
                </c:pt>
                <c:pt idx="1">
                  <c:v>28.45</c:v>
                </c:pt>
                <c:pt idx="2">
                  <c:v>0</c:v>
                </c:pt>
                <c:pt idx="3">
                  <c:v>33.54</c:v>
                </c:pt>
                <c:pt idx="4">
                  <c:v>26.91</c:v>
                </c:pt>
                <c:pt idx="5">
                  <c:v>19.61</c:v>
                </c:pt>
                <c:pt idx="6">
                  <c:v>13.04</c:v>
                </c:pt>
                <c:pt idx="7">
                  <c:v>28.72</c:v>
                </c:pt>
                <c:pt idx="8">
                  <c:v>52.38</c:v>
                </c:pt>
                <c:pt idx="9">
                  <c:v>32.14</c:v>
                </c:pt>
                <c:pt idx="10">
                  <c:v>27</c:v>
                </c:pt>
                <c:pt idx="11">
                  <c:v>26.19</c:v>
                </c:pt>
                <c:pt idx="12">
                  <c:v>14.08</c:v>
                </c:pt>
                <c:pt idx="13">
                  <c:v>32.96</c:v>
                </c:pt>
                <c:pt idx="14">
                  <c:v>22</c:v>
                </c:pt>
                <c:pt idx="15">
                  <c:v>21.21</c:v>
                </c:pt>
                <c:pt idx="16">
                  <c:v>18.670000000000002</c:v>
                </c:pt>
                <c:pt idx="17">
                  <c:v>39.42</c:v>
                </c:pt>
                <c:pt idx="18">
                  <c:v>29.49</c:v>
                </c:pt>
                <c:pt idx="19">
                  <c:v>24.39</c:v>
                </c:pt>
                <c:pt idx="20">
                  <c:v>30.13</c:v>
                </c:pt>
                <c:pt idx="21">
                  <c:v>28.84</c:v>
                </c:pt>
                <c:pt idx="22">
                  <c:v>12.5</c:v>
                </c:pt>
                <c:pt idx="23">
                  <c:v>48.84</c:v>
                </c:pt>
                <c:pt idx="24">
                  <c:v>33.33</c:v>
                </c:pt>
                <c:pt idx="25">
                  <c:v>12.07</c:v>
                </c:pt>
                <c:pt idx="26">
                  <c:v>40</c:v>
                </c:pt>
                <c:pt idx="27">
                  <c:v>38.549999999999997</c:v>
                </c:pt>
                <c:pt idx="28">
                  <c:v>18.18</c:v>
                </c:pt>
                <c:pt idx="29">
                  <c:v>25.5</c:v>
                </c:pt>
                <c:pt idx="30">
                  <c:v>32.99</c:v>
                </c:pt>
                <c:pt idx="31">
                  <c:v>10.71</c:v>
                </c:pt>
                <c:pt idx="32">
                  <c:v>16.95</c:v>
                </c:pt>
                <c:pt idx="33">
                  <c:v>45.52</c:v>
                </c:pt>
                <c:pt idx="34">
                  <c:v>21.6</c:v>
                </c:pt>
                <c:pt idx="35">
                  <c:v>18.82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20B-9F78-DB14861D79AD}"/>
            </c:ext>
          </c:extLst>
        </c:ser>
        <c:ser>
          <c:idx val="1"/>
          <c:order val="1"/>
          <c:tx>
            <c:strRef>
              <c:f>'АЯ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отметк'!$C$9:$C$44</c:f>
              <c:numCache>
                <c:formatCode>General</c:formatCode>
                <c:ptCount val="36"/>
                <c:pt idx="0">
                  <c:v>65.56</c:v>
                </c:pt>
                <c:pt idx="1">
                  <c:v>63.09</c:v>
                </c:pt>
                <c:pt idx="2">
                  <c:v>100</c:v>
                </c:pt>
                <c:pt idx="3">
                  <c:v>56.04</c:v>
                </c:pt>
                <c:pt idx="4">
                  <c:v>63.35</c:v>
                </c:pt>
                <c:pt idx="5">
                  <c:v>78.430000000000007</c:v>
                </c:pt>
                <c:pt idx="6">
                  <c:v>79.349999999999994</c:v>
                </c:pt>
                <c:pt idx="7">
                  <c:v>69.150000000000006</c:v>
                </c:pt>
                <c:pt idx="8">
                  <c:v>42.86</c:v>
                </c:pt>
                <c:pt idx="9">
                  <c:v>57.14</c:v>
                </c:pt>
                <c:pt idx="10">
                  <c:v>66</c:v>
                </c:pt>
                <c:pt idx="11">
                  <c:v>73.81</c:v>
                </c:pt>
                <c:pt idx="12">
                  <c:v>76.06</c:v>
                </c:pt>
                <c:pt idx="13">
                  <c:v>60.34</c:v>
                </c:pt>
                <c:pt idx="14">
                  <c:v>78</c:v>
                </c:pt>
                <c:pt idx="15">
                  <c:v>67.680000000000007</c:v>
                </c:pt>
                <c:pt idx="16">
                  <c:v>74.67</c:v>
                </c:pt>
                <c:pt idx="17">
                  <c:v>58.65</c:v>
                </c:pt>
                <c:pt idx="18">
                  <c:v>64.099999999999994</c:v>
                </c:pt>
                <c:pt idx="19">
                  <c:v>73.17</c:v>
                </c:pt>
                <c:pt idx="20">
                  <c:v>65.38</c:v>
                </c:pt>
                <c:pt idx="21">
                  <c:v>64.08</c:v>
                </c:pt>
                <c:pt idx="22">
                  <c:v>78.13</c:v>
                </c:pt>
                <c:pt idx="23">
                  <c:v>48.84</c:v>
                </c:pt>
                <c:pt idx="24">
                  <c:v>58.33</c:v>
                </c:pt>
                <c:pt idx="25">
                  <c:v>86.21</c:v>
                </c:pt>
                <c:pt idx="26">
                  <c:v>50</c:v>
                </c:pt>
                <c:pt idx="27">
                  <c:v>51.2</c:v>
                </c:pt>
                <c:pt idx="28">
                  <c:v>81.819999999999993</c:v>
                </c:pt>
                <c:pt idx="29">
                  <c:v>62.5</c:v>
                </c:pt>
                <c:pt idx="30">
                  <c:v>60.82</c:v>
                </c:pt>
                <c:pt idx="31">
                  <c:v>82.14</c:v>
                </c:pt>
                <c:pt idx="32">
                  <c:v>76.2</c:v>
                </c:pt>
                <c:pt idx="33">
                  <c:v>47.01</c:v>
                </c:pt>
                <c:pt idx="34">
                  <c:v>73.599999999999994</c:v>
                </c:pt>
                <c:pt idx="35">
                  <c:v>57.06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6-420B-9F78-DB14861D79AD}"/>
            </c:ext>
          </c:extLst>
        </c:ser>
        <c:ser>
          <c:idx val="2"/>
          <c:order val="2"/>
          <c:tx>
            <c:strRef>
              <c:f>'АЯ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Сравнение отметок с отметк'!$D$9:$D$44</c:f>
              <c:numCache>
                <c:formatCode>General</c:formatCode>
                <c:ptCount val="36"/>
                <c:pt idx="0">
                  <c:v>6.24</c:v>
                </c:pt>
                <c:pt idx="1">
                  <c:v>8.4600000000000009</c:v>
                </c:pt>
                <c:pt idx="2">
                  <c:v>0</c:v>
                </c:pt>
                <c:pt idx="3">
                  <c:v>10.41</c:v>
                </c:pt>
                <c:pt idx="4">
                  <c:v>9.75</c:v>
                </c:pt>
                <c:pt idx="5">
                  <c:v>1.96</c:v>
                </c:pt>
                <c:pt idx="6">
                  <c:v>7.61</c:v>
                </c:pt>
                <c:pt idx="7">
                  <c:v>2.13</c:v>
                </c:pt>
                <c:pt idx="8">
                  <c:v>4.76</c:v>
                </c:pt>
                <c:pt idx="9">
                  <c:v>10.71</c:v>
                </c:pt>
                <c:pt idx="10">
                  <c:v>7</c:v>
                </c:pt>
                <c:pt idx="11">
                  <c:v>0</c:v>
                </c:pt>
                <c:pt idx="12">
                  <c:v>9.86</c:v>
                </c:pt>
                <c:pt idx="13">
                  <c:v>6.7</c:v>
                </c:pt>
                <c:pt idx="14">
                  <c:v>0</c:v>
                </c:pt>
                <c:pt idx="15">
                  <c:v>11.11</c:v>
                </c:pt>
                <c:pt idx="16">
                  <c:v>6.67</c:v>
                </c:pt>
                <c:pt idx="17">
                  <c:v>1.92</c:v>
                </c:pt>
                <c:pt idx="18">
                  <c:v>6.41</c:v>
                </c:pt>
                <c:pt idx="19">
                  <c:v>2.44</c:v>
                </c:pt>
                <c:pt idx="20">
                  <c:v>4.49</c:v>
                </c:pt>
                <c:pt idx="21">
                  <c:v>7.07</c:v>
                </c:pt>
                <c:pt idx="22">
                  <c:v>9.3800000000000008</c:v>
                </c:pt>
                <c:pt idx="23">
                  <c:v>2.33</c:v>
                </c:pt>
                <c:pt idx="24">
                  <c:v>8.33</c:v>
                </c:pt>
                <c:pt idx="25">
                  <c:v>1.72</c:v>
                </c:pt>
                <c:pt idx="26">
                  <c:v>10</c:v>
                </c:pt>
                <c:pt idx="27">
                  <c:v>10.24</c:v>
                </c:pt>
                <c:pt idx="28">
                  <c:v>0</c:v>
                </c:pt>
                <c:pt idx="29">
                  <c:v>12</c:v>
                </c:pt>
                <c:pt idx="30">
                  <c:v>6.19</c:v>
                </c:pt>
                <c:pt idx="31">
                  <c:v>7.14</c:v>
                </c:pt>
                <c:pt idx="32">
                  <c:v>6.85</c:v>
                </c:pt>
                <c:pt idx="33">
                  <c:v>7.46</c:v>
                </c:pt>
                <c:pt idx="34">
                  <c:v>4.8</c:v>
                </c:pt>
                <c:pt idx="35">
                  <c:v>24.12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6-420B-9F78-DB14861D79A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53299072"/>
        <c:axId val="1199653664"/>
      </c:barChart>
      <c:catAx>
        <c:axId val="125329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9653664"/>
        <c:crosses val="autoZero"/>
        <c:auto val="1"/>
        <c:lblAlgn val="ctr"/>
        <c:lblOffset val="100"/>
        <c:noMultiLvlLbl val="0"/>
      </c:catAx>
      <c:valAx>
        <c:axId val="11996536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5329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03880029737689"/>
          <c:y val="0.44169166382202729"/>
          <c:w val="0.1725930032791228"/>
          <c:h val="0.206454072646951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89961632913344"/>
          <c:y val="3.5087719298245612E-2"/>
          <c:w val="0.60333109507731486"/>
          <c:h val="0.890914616534177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отметк'!$B$9:$B$44</c:f>
              <c:numCache>
                <c:formatCode>General</c:formatCode>
                <c:ptCount val="36"/>
                <c:pt idx="0">
                  <c:v>26.17</c:v>
                </c:pt>
                <c:pt idx="1">
                  <c:v>23.19</c:v>
                </c:pt>
                <c:pt idx="2">
                  <c:v>37.5</c:v>
                </c:pt>
                <c:pt idx="3">
                  <c:v>24.8</c:v>
                </c:pt>
                <c:pt idx="4">
                  <c:v>22.86</c:v>
                </c:pt>
                <c:pt idx="5">
                  <c:v>26.19</c:v>
                </c:pt>
                <c:pt idx="6">
                  <c:v>17.54</c:v>
                </c:pt>
                <c:pt idx="7">
                  <c:v>58.54</c:v>
                </c:pt>
                <c:pt idx="8">
                  <c:v>15.15</c:v>
                </c:pt>
                <c:pt idx="9">
                  <c:v>60</c:v>
                </c:pt>
                <c:pt idx="10">
                  <c:v>16.18</c:v>
                </c:pt>
                <c:pt idx="11">
                  <c:v>11.11</c:v>
                </c:pt>
                <c:pt idx="12">
                  <c:v>18.57</c:v>
                </c:pt>
                <c:pt idx="13">
                  <c:v>26.12</c:v>
                </c:pt>
                <c:pt idx="14">
                  <c:v>3.33</c:v>
                </c:pt>
                <c:pt idx="15">
                  <c:v>25.37</c:v>
                </c:pt>
                <c:pt idx="16">
                  <c:v>15.38</c:v>
                </c:pt>
                <c:pt idx="17">
                  <c:v>36.43</c:v>
                </c:pt>
                <c:pt idx="18">
                  <c:v>35.71</c:v>
                </c:pt>
                <c:pt idx="19">
                  <c:v>11.4</c:v>
                </c:pt>
                <c:pt idx="20">
                  <c:v>15.96</c:v>
                </c:pt>
                <c:pt idx="21">
                  <c:v>24.23</c:v>
                </c:pt>
                <c:pt idx="22">
                  <c:v>22.73</c:v>
                </c:pt>
                <c:pt idx="23">
                  <c:v>29.41</c:v>
                </c:pt>
                <c:pt idx="24">
                  <c:v>18.420000000000002</c:v>
                </c:pt>
                <c:pt idx="25">
                  <c:v>11.11</c:v>
                </c:pt>
                <c:pt idx="26">
                  <c:v>33.33</c:v>
                </c:pt>
                <c:pt idx="27">
                  <c:v>25.95</c:v>
                </c:pt>
                <c:pt idx="28">
                  <c:v>22.22</c:v>
                </c:pt>
                <c:pt idx="29">
                  <c:v>30.36</c:v>
                </c:pt>
                <c:pt idx="30">
                  <c:v>23.88</c:v>
                </c:pt>
                <c:pt idx="31">
                  <c:v>14.04</c:v>
                </c:pt>
                <c:pt idx="32">
                  <c:v>17.420000000000002</c:v>
                </c:pt>
                <c:pt idx="33">
                  <c:v>29.89</c:v>
                </c:pt>
                <c:pt idx="34">
                  <c:v>17.16</c:v>
                </c:pt>
                <c:pt idx="35">
                  <c:v>22.87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1-403E-83DC-B2FC3FFC370D}"/>
            </c:ext>
          </c:extLst>
        </c:ser>
        <c:ser>
          <c:idx val="1"/>
          <c:order val="1"/>
          <c:tx>
            <c:strRef>
              <c:f>'АЯ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отметк'!$C$9:$C$44</c:f>
              <c:numCache>
                <c:formatCode>General</c:formatCode>
                <c:ptCount val="36"/>
                <c:pt idx="0">
                  <c:v>66.56</c:v>
                </c:pt>
                <c:pt idx="1">
                  <c:v>67.17</c:v>
                </c:pt>
                <c:pt idx="2">
                  <c:v>54.17</c:v>
                </c:pt>
                <c:pt idx="3">
                  <c:v>63.13</c:v>
                </c:pt>
                <c:pt idx="4">
                  <c:v>66.75</c:v>
                </c:pt>
                <c:pt idx="5">
                  <c:v>72.62</c:v>
                </c:pt>
                <c:pt idx="6">
                  <c:v>71.930000000000007</c:v>
                </c:pt>
                <c:pt idx="7">
                  <c:v>36.590000000000003</c:v>
                </c:pt>
                <c:pt idx="8">
                  <c:v>81.819999999999993</c:v>
                </c:pt>
                <c:pt idx="9">
                  <c:v>40</c:v>
                </c:pt>
                <c:pt idx="10">
                  <c:v>82.35</c:v>
                </c:pt>
                <c:pt idx="11">
                  <c:v>83.33</c:v>
                </c:pt>
                <c:pt idx="12">
                  <c:v>72.86</c:v>
                </c:pt>
                <c:pt idx="13">
                  <c:v>64.930000000000007</c:v>
                </c:pt>
                <c:pt idx="14">
                  <c:v>93.33</c:v>
                </c:pt>
                <c:pt idx="15">
                  <c:v>71.64</c:v>
                </c:pt>
                <c:pt idx="16">
                  <c:v>74.36</c:v>
                </c:pt>
                <c:pt idx="17">
                  <c:v>55.81</c:v>
                </c:pt>
                <c:pt idx="18">
                  <c:v>53.57</c:v>
                </c:pt>
                <c:pt idx="19">
                  <c:v>86.84</c:v>
                </c:pt>
                <c:pt idx="20">
                  <c:v>77.459999999999994</c:v>
                </c:pt>
                <c:pt idx="21">
                  <c:v>68.27</c:v>
                </c:pt>
                <c:pt idx="22">
                  <c:v>75</c:v>
                </c:pt>
                <c:pt idx="23">
                  <c:v>63.24</c:v>
                </c:pt>
                <c:pt idx="24">
                  <c:v>71.05</c:v>
                </c:pt>
                <c:pt idx="25">
                  <c:v>88.89</c:v>
                </c:pt>
                <c:pt idx="26">
                  <c:v>66.67</c:v>
                </c:pt>
                <c:pt idx="27">
                  <c:v>61.07</c:v>
                </c:pt>
                <c:pt idx="28">
                  <c:v>71.430000000000007</c:v>
                </c:pt>
                <c:pt idx="29">
                  <c:v>60.71</c:v>
                </c:pt>
                <c:pt idx="30">
                  <c:v>73.13</c:v>
                </c:pt>
                <c:pt idx="31">
                  <c:v>78.95</c:v>
                </c:pt>
                <c:pt idx="32">
                  <c:v>70.59</c:v>
                </c:pt>
                <c:pt idx="33">
                  <c:v>62.07</c:v>
                </c:pt>
                <c:pt idx="34">
                  <c:v>75.150000000000006</c:v>
                </c:pt>
                <c:pt idx="35">
                  <c:v>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21-403E-83DC-B2FC3FFC370D}"/>
            </c:ext>
          </c:extLst>
        </c:ser>
        <c:ser>
          <c:idx val="2"/>
          <c:order val="2"/>
          <c:tx>
            <c:strRef>
              <c:f>'АЯ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7 Сравнение отметок с отметк'!$D$9:$D$44</c:f>
              <c:numCache>
                <c:formatCode>General</c:formatCode>
                <c:ptCount val="36"/>
                <c:pt idx="0">
                  <c:v>7.27</c:v>
                </c:pt>
                <c:pt idx="1">
                  <c:v>9.64</c:v>
                </c:pt>
                <c:pt idx="2">
                  <c:v>8.33</c:v>
                </c:pt>
                <c:pt idx="3">
                  <c:v>12.07</c:v>
                </c:pt>
                <c:pt idx="4">
                  <c:v>10.39</c:v>
                </c:pt>
                <c:pt idx="5">
                  <c:v>1.19</c:v>
                </c:pt>
                <c:pt idx="6">
                  <c:v>10.53</c:v>
                </c:pt>
                <c:pt idx="7">
                  <c:v>4.88</c:v>
                </c:pt>
                <c:pt idx="8">
                  <c:v>3.03</c:v>
                </c:pt>
                <c:pt idx="9">
                  <c:v>0</c:v>
                </c:pt>
                <c:pt idx="10">
                  <c:v>1.47</c:v>
                </c:pt>
                <c:pt idx="11">
                  <c:v>5.56</c:v>
                </c:pt>
                <c:pt idx="12">
                  <c:v>8.57</c:v>
                </c:pt>
                <c:pt idx="13">
                  <c:v>8.9600000000000009</c:v>
                </c:pt>
                <c:pt idx="14">
                  <c:v>3.33</c:v>
                </c:pt>
                <c:pt idx="15">
                  <c:v>2.99</c:v>
                </c:pt>
                <c:pt idx="16">
                  <c:v>10.26</c:v>
                </c:pt>
                <c:pt idx="17">
                  <c:v>7.75</c:v>
                </c:pt>
                <c:pt idx="18">
                  <c:v>10.71</c:v>
                </c:pt>
                <c:pt idx="19">
                  <c:v>1.75</c:v>
                </c:pt>
                <c:pt idx="20">
                  <c:v>6.57</c:v>
                </c:pt>
                <c:pt idx="21">
                  <c:v>7.5</c:v>
                </c:pt>
                <c:pt idx="22">
                  <c:v>2.27</c:v>
                </c:pt>
                <c:pt idx="23">
                  <c:v>7.35</c:v>
                </c:pt>
                <c:pt idx="24">
                  <c:v>10.53</c:v>
                </c:pt>
                <c:pt idx="25">
                  <c:v>0</c:v>
                </c:pt>
                <c:pt idx="26">
                  <c:v>0</c:v>
                </c:pt>
                <c:pt idx="27">
                  <c:v>12.98</c:v>
                </c:pt>
                <c:pt idx="28">
                  <c:v>6.35</c:v>
                </c:pt>
                <c:pt idx="29">
                  <c:v>8.93</c:v>
                </c:pt>
                <c:pt idx="30">
                  <c:v>2.99</c:v>
                </c:pt>
                <c:pt idx="31">
                  <c:v>7.02</c:v>
                </c:pt>
                <c:pt idx="32">
                  <c:v>11.99</c:v>
                </c:pt>
                <c:pt idx="33">
                  <c:v>8.0500000000000007</c:v>
                </c:pt>
                <c:pt idx="34">
                  <c:v>7.69</c:v>
                </c:pt>
                <c:pt idx="35">
                  <c:v>25.53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21-403E-83DC-B2FC3FFC370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89592176"/>
        <c:axId val="502611584"/>
      </c:barChart>
      <c:catAx>
        <c:axId val="689592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611584"/>
        <c:crosses val="autoZero"/>
        <c:auto val="1"/>
        <c:lblAlgn val="ctr"/>
        <c:lblOffset val="100"/>
        <c:noMultiLvlLbl val="0"/>
      </c:catAx>
      <c:valAx>
        <c:axId val="50261158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9592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508375511789913"/>
          <c:y val="0.41925780808499419"/>
          <c:w val="0.14687119258926101"/>
          <c:h val="0.34968215097514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03157572899777"/>
          <c:y val="6.005982360313069E-2"/>
          <c:w val="0.55397780978772226"/>
          <c:h val="0.8535407060603911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8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округ(reg25_m014)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'АЯ 8 Сравнение отметок с отметк'!$B$9:$B$43</c:f>
              <c:numCache>
                <c:formatCode>General</c:formatCode>
                <c:ptCount val="35"/>
                <c:pt idx="0">
                  <c:v>24.74</c:v>
                </c:pt>
                <c:pt idx="1">
                  <c:v>21.68</c:v>
                </c:pt>
                <c:pt idx="2">
                  <c:v>27.5</c:v>
                </c:pt>
                <c:pt idx="3">
                  <c:v>24.89</c:v>
                </c:pt>
                <c:pt idx="4">
                  <c:v>18.350000000000001</c:v>
                </c:pt>
                <c:pt idx="5">
                  <c:v>15.07</c:v>
                </c:pt>
                <c:pt idx="6">
                  <c:v>9.7799999999999994</c:v>
                </c:pt>
                <c:pt idx="7">
                  <c:v>25.26</c:v>
                </c:pt>
                <c:pt idx="8">
                  <c:v>13.04</c:v>
                </c:pt>
                <c:pt idx="9">
                  <c:v>23.08</c:v>
                </c:pt>
                <c:pt idx="10">
                  <c:v>2.94</c:v>
                </c:pt>
                <c:pt idx="11">
                  <c:v>26.03</c:v>
                </c:pt>
                <c:pt idx="12">
                  <c:v>15.45</c:v>
                </c:pt>
                <c:pt idx="13">
                  <c:v>0</c:v>
                </c:pt>
                <c:pt idx="14">
                  <c:v>17.89</c:v>
                </c:pt>
                <c:pt idx="15">
                  <c:v>16.13</c:v>
                </c:pt>
                <c:pt idx="16">
                  <c:v>28.79</c:v>
                </c:pt>
                <c:pt idx="17">
                  <c:v>33.33</c:v>
                </c:pt>
                <c:pt idx="18">
                  <c:v>17.09</c:v>
                </c:pt>
                <c:pt idx="19">
                  <c:v>11.64</c:v>
                </c:pt>
                <c:pt idx="20">
                  <c:v>24.22</c:v>
                </c:pt>
                <c:pt idx="21">
                  <c:v>26.58</c:v>
                </c:pt>
                <c:pt idx="22">
                  <c:v>52.94</c:v>
                </c:pt>
                <c:pt idx="23">
                  <c:v>10.71</c:v>
                </c:pt>
                <c:pt idx="24">
                  <c:v>11.54</c:v>
                </c:pt>
                <c:pt idx="25">
                  <c:v>41.38</c:v>
                </c:pt>
                <c:pt idx="26">
                  <c:v>16.52</c:v>
                </c:pt>
                <c:pt idx="27">
                  <c:v>38.46</c:v>
                </c:pt>
                <c:pt idx="28">
                  <c:v>33.020000000000003</c:v>
                </c:pt>
                <c:pt idx="29">
                  <c:v>38.46</c:v>
                </c:pt>
                <c:pt idx="30">
                  <c:v>20</c:v>
                </c:pt>
                <c:pt idx="31">
                  <c:v>15.58</c:v>
                </c:pt>
                <c:pt idx="32">
                  <c:v>22.22</c:v>
                </c:pt>
                <c:pt idx="33">
                  <c:v>20.41</c:v>
                </c:pt>
                <c:pt idx="34">
                  <c:v>27.72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6A-498C-A077-18056DE067C7}"/>
            </c:ext>
          </c:extLst>
        </c:ser>
        <c:ser>
          <c:idx val="1"/>
          <c:order val="1"/>
          <c:tx>
            <c:strRef>
              <c:f>'АЯ 8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округ(reg25_m014)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'АЯ 8 Сравнение отметок с отметк'!$C$9:$C$43</c:f>
              <c:numCache>
                <c:formatCode>General</c:formatCode>
                <c:ptCount val="35"/>
                <c:pt idx="0">
                  <c:v>67.05</c:v>
                </c:pt>
                <c:pt idx="1">
                  <c:v>66.790000000000006</c:v>
                </c:pt>
                <c:pt idx="2">
                  <c:v>70</c:v>
                </c:pt>
                <c:pt idx="3">
                  <c:v>60.89</c:v>
                </c:pt>
                <c:pt idx="4">
                  <c:v>73.14</c:v>
                </c:pt>
                <c:pt idx="5">
                  <c:v>79.45</c:v>
                </c:pt>
                <c:pt idx="6">
                  <c:v>83.7</c:v>
                </c:pt>
                <c:pt idx="7">
                  <c:v>69.47</c:v>
                </c:pt>
                <c:pt idx="8">
                  <c:v>78.260000000000005</c:v>
                </c:pt>
                <c:pt idx="9">
                  <c:v>72.53</c:v>
                </c:pt>
                <c:pt idx="10">
                  <c:v>97.06</c:v>
                </c:pt>
                <c:pt idx="11">
                  <c:v>68.489999999999995</c:v>
                </c:pt>
                <c:pt idx="12">
                  <c:v>70.91</c:v>
                </c:pt>
                <c:pt idx="13">
                  <c:v>100</c:v>
                </c:pt>
                <c:pt idx="14">
                  <c:v>73.680000000000007</c:v>
                </c:pt>
                <c:pt idx="15">
                  <c:v>72.58</c:v>
                </c:pt>
                <c:pt idx="16">
                  <c:v>65.150000000000006</c:v>
                </c:pt>
                <c:pt idx="17">
                  <c:v>62.5</c:v>
                </c:pt>
                <c:pt idx="18">
                  <c:v>78.63</c:v>
                </c:pt>
                <c:pt idx="19">
                  <c:v>80.819999999999993</c:v>
                </c:pt>
                <c:pt idx="20">
                  <c:v>60.04</c:v>
                </c:pt>
                <c:pt idx="21">
                  <c:v>68.349999999999994</c:v>
                </c:pt>
                <c:pt idx="22">
                  <c:v>41.18</c:v>
                </c:pt>
                <c:pt idx="23">
                  <c:v>82.14</c:v>
                </c:pt>
                <c:pt idx="24">
                  <c:v>88.46</c:v>
                </c:pt>
                <c:pt idx="25">
                  <c:v>51.72</c:v>
                </c:pt>
                <c:pt idx="26">
                  <c:v>44.35</c:v>
                </c:pt>
                <c:pt idx="27">
                  <c:v>61.54</c:v>
                </c:pt>
                <c:pt idx="28">
                  <c:v>50.94</c:v>
                </c:pt>
                <c:pt idx="29">
                  <c:v>56.41</c:v>
                </c:pt>
                <c:pt idx="30">
                  <c:v>71.430000000000007</c:v>
                </c:pt>
                <c:pt idx="31">
                  <c:v>73.510000000000005</c:v>
                </c:pt>
                <c:pt idx="32">
                  <c:v>67.78</c:v>
                </c:pt>
                <c:pt idx="33">
                  <c:v>70.41</c:v>
                </c:pt>
                <c:pt idx="34">
                  <c:v>55.45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6A-498C-A077-18056DE067C7}"/>
            </c:ext>
          </c:extLst>
        </c:ser>
        <c:ser>
          <c:idx val="2"/>
          <c:order val="2"/>
          <c:tx>
            <c:strRef>
              <c:f>'АЯ 8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округ(reg25_m014)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'АЯ 8 Сравнение отметок с отметк'!$D$9:$D$43</c:f>
              <c:numCache>
                <c:formatCode>General</c:formatCode>
                <c:ptCount val="35"/>
                <c:pt idx="0">
                  <c:v>8.2100000000000009</c:v>
                </c:pt>
                <c:pt idx="1">
                  <c:v>11.53</c:v>
                </c:pt>
                <c:pt idx="2">
                  <c:v>2.5</c:v>
                </c:pt>
                <c:pt idx="3">
                  <c:v>14.22</c:v>
                </c:pt>
                <c:pt idx="4">
                  <c:v>8.51</c:v>
                </c:pt>
                <c:pt idx="5">
                  <c:v>5.48</c:v>
                </c:pt>
                <c:pt idx="6">
                  <c:v>6.52</c:v>
                </c:pt>
                <c:pt idx="7">
                  <c:v>5.26</c:v>
                </c:pt>
                <c:pt idx="8">
                  <c:v>8.6999999999999993</c:v>
                </c:pt>
                <c:pt idx="9">
                  <c:v>4.4000000000000004</c:v>
                </c:pt>
                <c:pt idx="10">
                  <c:v>0</c:v>
                </c:pt>
                <c:pt idx="11">
                  <c:v>5.48</c:v>
                </c:pt>
                <c:pt idx="12">
                  <c:v>13.64</c:v>
                </c:pt>
                <c:pt idx="13">
                  <c:v>0</c:v>
                </c:pt>
                <c:pt idx="14">
                  <c:v>8.42</c:v>
                </c:pt>
                <c:pt idx="15">
                  <c:v>11.29</c:v>
                </c:pt>
                <c:pt idx="16">
                  <c:v>6.06</c:v>
                </c:pt>
                <c:pt idx="17">
                  <c:v>4.17</c:v>
                </c:pt>
                <c:pt idx="18">
                  <c:v>4.2699999999999996</c:v>
                </c:pt>
                <c:pt idx="19">
                  <c:v>7.53</c:v>
                </c:pt>
                <c:pt idx="20">
                  <c:v>15.73</c:v>
                </c:pt>
                <c:pt idx="21">
                  <c:v>5.0599999999999996</c:v>
                </c:pt>
                <c:pt idx="22">
                  <c:v>5.88</c:v>
                </c:pt>
                <c:pt idx="23">
                  <c:v>7.14</c:v>
                </c:pt>
                <c:pt idx="24">
                  <c:v>0</c:v>
                </c:pt>
                <c:pt idx="25">
                  <c:v>6.9</c:v>
                </c:pt>
                <c:pt idx="26">
                  <c:v>39.130000000000003</c:v>
                </c:pt>
                <c:pt idx="27">
                  <c:v>0</c:v>
                </c:pt>
                <c:pt idx="28">
                  <c:v>16.04</c:v>
                </c:pt>
                <c:pt idx="29">
                  <c:v>5.13</c:v>
                </c:pt>
                <c:pt idx="30">
                  <c:v>8.57</c:v>
                </c:pt>
                <c:pt idx="31">
                  <c:v>10.91</c:v>
                </c:pt>
                <c:pt idx="32">
                  <c:v>10</c:v>
                </c:pt>
                <c:pt idx="33">
                  <c:v>9.18</c:v>
                </c:pt>
                <c:pt idx="34">
                  <c:v>16.829999999999998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6A-498C-A077-18056DE067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00390816"/>
        <c:axId val="406273792"/>
      </c:barChart>
      <c:catAx>
        <c:axId val="500390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6273792"/>
        <c:crosses val="autoZero"/>
        <c:auto val="1"/>
        <c:lblAlgn val="ctr"/>
        <c:lblOffset val="100"/>
        <c:noMultiLvlLbl val="0"/>
      </c:catAx>
      <c:valAx>
        <c:axId val="40627379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039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297164966766359"/>
          <c:y val="0.29416120470974649"/>
          <c:w val="0.14566110942448846"/>
          <c:h val="0.385941729350870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726562622785923"/>
          <c:y val="3.1554790590935168E-2"/>
          <c:w val="0.53579402874041937"/>
          <c:h val="0.9018982566938168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Сравнение отметок с отмет'!$A$9:$A$40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</c:v>
                </c:pt>
              </c:strCache>
            </c:strRef>
          </c:cat>
          <c:val>
            <c:numRef>
              <c:f>'АЯ 10 Сравнение отметок с отмет'!$B$9:$B$40</c:f>
              <c:numCache>
                <c:formatCode>General</c:formatCode>
                <c:ptCount val="32"/>
                <c:pt idx="0">
                  <c:v>20.010000000000002</c:v>
                </c:pt>
                <c:pt idx="1">
                  <c:v>15.94</c:v>
                </c:pt>
                <c:pt idx="2">
                  <c:v>17.36</c:v>
                </c:pt>
                <c:pt idx="3">
                  <c:v>2.5</c:v>
                </c:pt>
                <c:pt idx="4">
                  <c:v>12.5</c:v>
                </c:pt>
                <c:pt idx="5">
                  <c:v>23.08</c:v>
                </c:pt>
                <c:pt idx="6">
                  <c:v>22.22</c:v>
                </c:pt>
                <c:pt idx="7">
                  <c:v>25</c:v>
                </c:pt>
                <c:pt idx="8">
                  <c:v>11.11</c:v>
                </c:pt>
                <c:pt idx="9">
                  <c:v>0</c:v>
                </c:pt>
                <c:pt idx="10">
                  <c:v>23.21</c:v>
                </c:pt>
                <c:pt idx="11">
                  <c:v>7.69</c:v>
                </c:pt>
                <c:pt idx="12">
                  <c:v>13.04</c:v>
                </c:pt>
                <c:pt idx="13">
                  <c:v>4.26</c:v>
                </c:pt>
                <c:pt idx="14">
                  <c:v>33.33</c:v>
                </c:pt>
                <c:pt idx="15">
                  <c:v>100</c:v>
                </c:pt>
                <c:pt idx="16">
                  <c:v>12.7</c:v>
                </c:pt>
                <c:pt idx="17">
                  <c:v>10.53</c:v>
                </c:pt>
                <c:pt idx="18">
                  <c:v>19.23</c:v>
                </c:pt>
                <c:pt idx="19">
                  <c:v>35</c:v>
                </c:pt>
                <c:pt idx="20">
                  <c:v>4.17</c:v>
                </c:pt>
                <c:pt idx="21">
                  <c:v>22.22</c:v>
                </c:pt>
                <c:pt idx="22">
                  <c:v>3.13</c:v>
                </c:pt>
                <c:pt idx="23">
                  <c:v>18.03</c:v>
                </c:pt>
                <c:pt idx="24">
                  <c:v>13.79</c:v>
                </c:pt>
                <c:pt idx="25">
                  <c:v>13.64</c:v>
                </c:pt>
                <c:pt idx="26">
                  <c:v>7.14</c:v>
                </c:pt>
                <c:pt idx="27">
                  <c:v>8.33</c:v>
                </c:pt>
                <c:pt idx="28">
                  <c:v>12.5</c:v>
                </c:pt>
                <c:pt idx="29">
                  <c:v>25.4</c:v>
                </c:pt>
                <c:pt idx="30">
                  <c:v>15</c:v>
                </c:pt>
                <c:pt idx="31">
                  <c:v>21.57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B3-49B1-BAEC-C4685725A38A}"/>
            </c:ext>
          </c:extLst>
        </c:ser>
        <c:ser>
          <c:idx val="1"/>
          <c:order val="1"/>
          <c:tx>
            <c:strRef>
              <c:f>'АЯ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Сравнение отметок с отмет'!$A$9:$A$40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</c:v>
                </c:pt>
              </c:strCache>
            </c:strRef>
          </c:cat>
          <c:val>
            <c:numRef>
              <c:f>'АЯ 10 Сравнение отметок с отмет'!$C$9:$C$40</c:f>
              <c:numCache>
                <c:formatCode>General</c:formatCode>
                <c:ptCount val="32"/>
                <c:pt idx="0">
                  <c:v>67.55</c:v>
                </c:pt>
                <c:pt idx="1">
                  <c:v>64.11</c:v>
                </c:pt>
                <c:pt idx="2">
                  <c:v>55.9</c:v>
                </c:pt>
                <c:pt idx="3">
                  <c:v>62.5</c:v>
                </c:pt>
                <c:pt idx="4">
                  <c:v>75</c:v>
                </c:pt>
                <c:pt idx="5">
                  <c:v>65.38</c:v>
                </c:pt>
                <c:pt idx="6">
                  <c:v>55.56</c:v>
                </c:pt>
                <c:pt idx="7">
                  <c:v>41.67</c:v>
                </c:pt>
                <c:pt idx="8">
                  <c:v>66.67</c:v>
                </c:pt>
                <c:pt idx="9">
                  <c:v>100</c:v>
                </c:pt>
                <c:pt idx="10">
                  <c:v>66.069999999999993</c:v>
                </c:pt>
                <c:pt idx="11">
                  <c:v>76.92</c:v>
                </c:pt>
                <c:pt idx="12">
                  <c:v>86.96</c:v>
                </c:pt>
                <c:pt idx="13">
                  <c:v>78.72</c:v>
                </c:pt>
                <c:pt idx="14">
                  <c:v>66.67</c:v>
                </c:pt>
                <c:pt idx="15">
                  <c:v>0</c:v>
                </c:pt>
                <c:pt idx="16">
                  <c:v>68.25</c:v>
                </c:pt>
                <c:pt idx="17">
                  <c:v>89.47</c:v>
                </c:pt>
                <c:pt idx="18">
                  <c:v>60.26</c:v>
                </c:pt>
                <c:pt idx="19">
                  <c:v>65</c:v>
                </c:pt>
                <c:pt idx="20">
                  <c:v>91.67</c:v>
                </c:pt>
                <c:pt idx="21">
                  <c:v>77.78</c:v>
                </c:pt>
                <c:pt idx="22">
                  <c:v>90.63</c:v>
                </c:pt>
                <c:pt idx="23">
                  <c:v>63.93</c:v>
                </c:pt>
                <c:pt idx="24">
                  <c:v>86.21</c:v>
                </c:pt>
                <c:pt idx="25">
                  <c:v>81.819999999999993</c:v>
                </c:pt>
                <c:pt idx="26">
                  <c:v>42.86</c:v>
                </c:pt>
                <c:pt idx="27">
                  <c:v>91.67</c:v>
                </c:pt>
                <c:pt idx="28">
                  <c:v>78.680000000000007</c:v>
                </c:pt>
                <c:pt idx="29">
                  <c:v>58.73</c:v>
                </c:pt>
                <c:pt idx="30">
                  <c:v>45</c:v>
                </c:pt>
                <c:pt idx="31">
                  <c:v>57.84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B3-49B1-BAEC-C4685725A38A}"/>
            </c:ext>
          </c:extLst>
        </c:ser>
        <c:ser>
          <c:idx val="2"/>
          <c:order val="2"/>
          <c:tx>
            <c:strRef>
              <c:f>'АЯ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10 Сравнение отметок с отмет'!$A$9:$A$40</c:f>
              <c:strCache>
                <c:ptCount val="32"/>
                <c:pt idx="0">
                  <c:v>РФ</c:v>
                </c:pt>
                <c:pt idx="1">
                  <c:v>Приморский край</c:v>
                </c:pt>
                <c:pt idx="2">
                  <c:v>Владивостокский городской округ</c:v>
                </c:pt>
                <c:pt idx="3">
                  <c:v>Артемовский городской округ</c:v>
                </c:pt>
                <c:pt idx="4">
                  <c:v>Кавалеровский муниципальный округ</c:v>
                </c:pt>
                <c:pt idx="5">
                  <c:v>Черниговский муниципальный округ</c:v>
                </c:pt>
                <c:pt idx="6">
                  <c:v>Ольгинский муниципальный округ</c:v>
                </c:pt>
                <c:pt idx="7">
                  <c:v>Октябрьский муниципальный округ</c:v>
                </c:pt>
                <c:pt idx="8">
                  <c:v>Анучинский муниципальный округ</c:v>
                </c:pt>
                <c:pt idx="9">
                  <c:v>Ханкайский муниципальный округ</c:v>
                </c:pt>
                <c:pt idx="10">
                  <c:v>Городской округ Большой Камень</c:v>
                </c:pt>
                <c:pt idx="11">
                  <c:v>Дальнереченский муниципальный округ</c:v>
                </c:pt>
                <c:pt idx="12">
                  <c:v>Фокино</c:v>
                </c:pt>
                <c:pt idx="13">
                  <c:v>Дальнереченский городской округ</c:v>
                </c:pt>
                <c:pt idx="14">
                  <c:v>Михайловский муниципальный округ</c:v>
                </c:pt>
                <c:pt idx="15">
                  <c:v>Пожарский муниципальный округ</c:v>
                </c:pt>
                <c:pt idx="16">
                  <c:v>Муниципальный округ город Партизанск</c:v>
                </c:pt>
                <c:pt idx="17">
                  <c:v>Муниципальный округ Спасск-Дальний</c:v>
                </c:pt>
                <c:pt idx="18">
                  <c:v>Уссурийский городской округ</c:v>
                </c:pt>
                <c:pt idx="19">
                  <c:v>Шкотовский муниципальный округ</c:v>
                </c:pt>
                <c:pt idx="20">
                  <c:v>Кировский муниципальный округ</c:v>
                </c:pt>
                <c:pt idx="21">
                  <c:v>Хорольский муниципальный округ</c:v>
                </c:pt>
                <c:pt idx="22">
                  <c:v>Чугуевский муниципальный округ</c:v>
                </c:pt>
                <c:pt idx="23">
                  <c:v>Арсеньевский городской округ</c:v>
                </c:pt>
                <c:pt idx="24">
                  <c:v>Пограничный муниципальный округ</c:v>
                </c:pt>
                <c:pt idx="25">
                  <c:v>Надеждинский муниципальный район</c:v>
                </c:pt>
                <c:pt idx="26">
                  <c:v>Хасанский муниципальный округ</c:v>
                </c:pt>
                <c:pt idx="27">
                  <c:v>Красноармейский муниципальный округ</c:v>
                </c:pt>
                <c:pt idx="28">
                  <c:v>Находкинский городской округ</c:v>
                </c:pt>
                <c:pt idx="29">
                  <c:v>Дальнегорский муниципальный округ</c:v>
                </c:pt>
                <c:pt idx="30">
                  <c:v>Лесозаводский муниципальный округ</c:v>
                </c:pt>
                <c:pt idx="31">
                  <c:v>Приморский край (региональное подчинение</c:v>
                </c:pt>
              </c:strCache>
            </c:strRef>
          </c:cat>
          <c:val>
            <c:numRef>
              <c:f>'АЯ 10 Сравнение отметок с отмет'!$D$9:$D$40</c:f>
              <c:numCache>
                <c:formatCode>General</c:formatCode>
                <c:ptCount val="32"/>
                <c:pt idx="0">
                  <c:v>12.44</c:v>
                </c:pt>
                <c:pt idx="1">
                  <c:v>19.95</c:v>
                </c:pt>
                <c:pt idx="2">
                  <c:v>26.74</c:v>
                </c:pt>
                <c:pt idx="3">
                  <c:v>35</c:v>
                </c:pt>
                <c:pt idx="4">
                  <c:v>12.5</c:v>
                </c:pt>
                <c:pt idx="5">
                  <c:v>11.54</c:v>
                </c:pt>
                <c:pt idx="6">
                  <c:v>22.22</c:v>
                </c:pt>
                <c:pt idx="7">
                  <c:v>33.33</c:v>
                </c:pt>
                <c:pt idx="8">
                  <c:v>22.22</c:v>
                </c:pt>
                <c:pt idx="9">
                  <c:v>0</c:v>
                </c:pt>
                <c:pt idx="10">
                  <c:v>10.71</c:v>
                </c:pt>
                <c:pt idx="11">
                  <c:v>15.38</c:v>
                </c:pt>
                <c:pt idx="12">
                  <c:v>0</c:v>
                </c:pt>
                <c:pt idx="13">
                  <c:v>17.02</c:v>
                </c:pt>
                <c:pt idx="14">
                  <c:v>0</c:v>
                </c:pt>
                <c:pt idx="15">
                  <c:v>0</c:v>
                </c:pt>
                <c:pt idx="16">
                  <c:v>19.05</c:v>
                </c:pt>
                <c:pt idx="17">
                  <c:v>0</c:v>
                </c:pt>
                <c:pt idx="18">
                  <c:v>20.51</c:v>
                </c:pt>
                <c:pt idx="19">
                  <c:v>0</c:v>
                </c:pt>
                <c:pt idx="20">
                  <c:v>4.17</c:v>
                </c:pt>
                <c:pt idx="21">
                  <c:v>0</c:v>
                </c:pt>
                <c:pt idx="22">
                  <c:v>6.25</c:v>
                </c:pt>
                <c:pt idx="23">
                  <c:v>18.03</c:v>
                </c:pt>
                <c:pt idx="24">
                  <c:v>0</c:v>
                </c:pt>
                <c:pt idx="25">
                  <c:v>4.55</c:v>
                </c:pt>
                <c:pt idx="26">
                  <c:v>50</c:v>
                </c:pt>
                <c:pt idx="27">
                  <c:v>0</c:v>
                </c:pt>
                <c:pt idx="28">
                  <c:v>8.82</c:v>
                </c:pt>
                <c:pt idx="29">
                  <c:v>15.87</c:v>
                </c:pt>
                <c:pt idx="30">
                  <c:v>40</c:v>
                </c:pt>
                <c:pt idx="31">
                  <c:v>20.59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B3-49B1-BAEC-C4685725A38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04464864"/>
        <c:axId val="491731744"/>
      </c:barChart>
      <c:catAx>
        <c:axId val="504464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1731744"/>
        <c:crosses val="autoZero"/>
        <c:auto val="1"/>
        <c:lblAlgn val="ctr"/>
        <c:lblOffset val="100"/>
        <c:noMultiLvlLbl val="0"/>
      </c:catAx>
      <c:valAx>
        <c:axId val="49173174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446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944688051718085"/>
          <c:y val="0.42738761570466344"/>
          <c:w val="0.16057307956265945"/>
          <c:h val="0.294392869566003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6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6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6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0.8</c:v>
                </c:pt>
                <c:pt idx="5">
                  <c:v>1.2</c:v>
                </c:pt>
                <c:pt idx="6">
                  <c:v>1.4</c:v>
                </c:pt>
                <c:pt idx="7">
                  <c:v>1.4</c:v>
                </c:pt>
                <c:pt idx="8">
                  <c:v>1.3</c:v>
                </c:pt>
                <c:pt idx="9">
                  <c:v>1.2</c:v>
                </c:pt>
                <c:pt idx="10">
                  <c:v>12.8</c:v>
                </c:pt>
                <c:pt idx="11">
                  <c:v>8</c:v>
                </c:pt>
                <c:pt idx="12">
                  <c:v>6.2</c:v>
                </c:pt>
                <c:pt idx="13">
                  <c:v>5.3</c:v>
                </c:pt>
                <c:pt idx="14">
                  <c:v>4.7</c:v>
                </c:pt>
                <c:pt idx="15">
                  <c:v>9.1</c:v>
                </c:pt>
                <c:pt idx="16">
                  <c:v>6.1</c:v>
                </c:pt>
                <c:pt idx="17">
                  <c:v>5.7</c:v>
                </c:pt>
                <c:pt idx="18">
                  <c:v>5.3</c:v>
                </c:pt>
                <c:pt idx="19">
                  <c:v>5</c:v>
                </c:pt>
                <c:pt idx="20">
                  <c:v>4.8</c:v>
                </c:pt>
                <c:pt idx="21">
                  <c:v>3.9</c:v>
                </c:pt>
                <c:pt idx="22">
                  <c:v>6.4</c:v>
                </c:pt>
                <c:pt idx="23">
                  <c:v>4.5999999999999996</c:v>
                </c:pt>
                <c:pt idx="24">
                  <c:v>2.7</c:v>
                </c:pt>
                <c:pt idx="2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B-41FD-9D50-9700E036C48F}"/>
            </c:ext>
          </c:extLst>
        </c:ser>
        <c:ser>
          <c:idx val="1"/>
          <c:order val="1"/>
          <c:tx>
            <c:strRef>
              <c:f>'АЯ 6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6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6 Распределение первичных ба'!$B$10:$AA$10</c:f>
              <c:numCache>
                <c:formatCode>General</c:formatCode>
                <c:ptCount val="26"/>
                <c:pt idx="0">
                  <c:v>0.2</c:v>
                </c:pt>
                <c:pt idx="1">
                  <c:v>0.1</c:v>
                </c:pt>
                <c:pt idx="2">
                  <c:v>0.3</c:v>
                </c:pt>
                <c:pt idx="3">
                  <c:v>0.3</c:v>
                </c:pt>
                <c:pt idx="4">
                  <c:v>1.1000000000000001</c:v>
                </c:pt>
                <c:pt idx="5">
                  <c:v>1.3</c:v>
                </c:pt>
                <c:pt idx="6">
                  <c:v>1.4</c:v>
                </c:pt>
                <c:pt idx="7">
                  <c:v>1.2</c:v>
                </c:pt>
                <c:pt idx="8">
                  <c:v>1.3</c:v>
                </c:pt>
                <c:pt idx="9">
                  <c:v>1.7</c:v>
                </c:pt>
                <c:pt idx="10">
                  <c:v>15.6</c:v>
                </c:pt>
                <c:pt idx="11">
                  <c:v>8.1</c:v>
                </c:pt>
                <c:pt idx="12">
                  <c:v>6.1</c:v>
                </c:pt>
                <c:pt idx="13">
                  <c:v>6</c:v>
                </c:pt>
                <c:pt idx="14">
                  <c:v>5.0999999999999996</c:v>
                </c:pt>
                <c:pt idx="15">
                  <c:v>7.6</c:v>
                </c:pt>
                <c:pt idx="16">
                  <c:v>4.8</c:v>
                </c:pt>
                <c:pt idx="17">
                  <c:v>5.0999999999999996</c:v>
                </c:pt>
                <c:pt idx="18">
                  <c:v>4.5</c:v>
                </c:pt>
                <c:pt idx="19">
                  <c:v>5.2</c:v>
                </c:pt>
                <c:pt idx="20">
                  <c:v>4.8</c:v>
                </c:pt>
                <c:pt idx="21">
                  <c:v>4.8</c:v>
                </c:pt>
                <c:pt idx="22">
                  <c:v>6.1</c:v>
                </c:pt>
                <c:pt idx="23">
                  <c:v>4.2</c:v>
                </c:pt>
                <c:pt idx="24">
                  <c:v>2</c:v>
                </c:pt>
                <c:pt idx="2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4B-41FD-9D50-9700E036C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2123584"/>
        <c:axId val="1201817568"/>
      </c:barChart>
      <c:catAx>
        <c:axId val="1532123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1817568"/>
        <c:crosses val="autoZero"/>
        <c:auto val="1"/>
        <c:lblAlgn val="ctr"/>
        <c:lblOffset val="100"/>
        <c:noMultiLvlLbl val="0"/>
      </c:catAx>
      <c:valAx>
        <c:axId val="120181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212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7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7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7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0.6</c:v>
                </c:pt>
                <c:pt idx="4">
                  <c:v>0.9</c:v>
                </c:pt>
                <c:pt idx="5">
                  <c:v>1.2</c:v>
                </c:pt>
                <c:pt idx="6">
                  <c:v>1.2</c:v>
                </c:pt>
                <c:pt idx="7">
                  <c:v>1.2</c:v>
                </c:pt>
                <c:pt idx="8">
                  <c:v>1.1000000000000001</c:v>
                </c:pt>
                <c:pt idx="9">
                  <c:v>1.1000000000000001</c:v>
                </c:pt>
                <c:pt idx="10">
                  <c:v>12.4</c:v>
                </c:pt>
                <c:pt idx="11">
                  <c:v>8.1</c:v>
                </c:pt>
                <c:pt idx="12">
                  <c:v>6.4</c:v>
                </c:pt>
                <c:pt idx="13">
                  <c:v>5.6</c:v>
                </c:pt>
                <c:pt idx="14">
                  <c:v>5</c:v>
                </c:pt>
                <c:pt idx="15">
                  <c:v>8.4</c:v>
                </c:pt>
                <c:pt idx="16">
                  <c:v>5.3</c:v>
                </c:pt>
                <c:pt idx="17">
                  <c:v>5.2</c:v>
                </c:pt>
                <c:pt idx="18">
                  <c:v>5.0999999999999996</c:v>
                </c:pt>
                <c:pt idx="19">
                  <c:v>5.2</c:v>
                </c:pt>
                <c:pt idx="20">
                  <c:v>5.2</c:v>
                </c:pt>
                <c:pt idx="21">
                  <c:v>4.5</c:v>
                </c:pt>
                <c:pt idx="22">
                  <c:v>6.2</c:v>
                </c:pt>
                <c:pt idx="23">
                  <c:v>4.9000000000000004</c:v>
                </c:pt>
                <c:pt idx="24">
                  <c:v>3.1</c:v>
                </c:pt>
                <c:pt idx="25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35-44D6-BD5B-627B5FF53480}"/>
            </c:ext>
          </c:extLst>
        </c:ser>
        <c:ser>
          <c:idx val="1"/>
          <c:order val="1"/>
          <c:tx>
            <c:strRef>
              <c:f>'АЯ 7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7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7 Распределение первичных ба'!$B$10:$AA$10</c:f>
              <c:numCache>
                <c:formatCode>General</c:formatCode>
                <c:ptCount val="26"/>
                <c:pt idx="0">
                  <c:v>0</c:v>
                </c:pt>
                <c:pt idx="1">
                  <c:v>0.2</c:v>
                </c:pt>
                <c:pt idx="2">
                  <c:v>0.6</c:v>
                </c:pt>
                <c:pt idx="3">
                  <c:v>0.6</c:v>
                </c:pt>
                <c:pt idx="4">
                  <c:v>1</c:v>
                </c:pt>
                <c:pt idx="5">
                  <c:v>1.2</c:v>
                </c:pt>
                <c:pt idx="6">
                  <c:v>1.3</c:v>
                </c:pt>
                <c:pt idx="7">
                  <c:v>1.2</c:v>
                </c:pt>
                <c:pt idx="8">
                  <c:v>1.3</c:v>
                </c:pt>
                <c:pt idx="9">
                  <c:v>1.7</c:v>
                </c:pt>
                <c:pt idx="10">
                  <c:v>15.3</c:v>
                </c:pt>
                <c:pt idx="11">
                  <c:v>8.5</c:v>
                </c:pt>
                <c:pt idx="12">
                  <c:v>6.8</c:v>
                </c:pt>
                <c:pt idx="13">
                  <c:v>5.8</c:v>
                </c:pt>
                <c:pt idx="14">
                  <c:v>5.6</c:v>
                </c:pt>
                <c:pt idx="15">
                  <c:v>8.1999999999999993</c:v>
                </c:pt>
                <c:pt idx="16">
                  <c:v>4.5999999999999996</c:v>
                </c:pt>
                <c:pt idx="17">
                  <c:v>4.4000000000000004</c:v>
                </c:pt>
                <c:pt idx="18">
                  <c:v>4.5999999999999996</c:v>
                </c:pt>
                <c:pt idx="19">
                  <c:v>5.2</c:v>
                </c:pt>
                <c:pt idx="20">
                  <c:v>4.5999999999999996</c:v>
                </c:pt>
                <c:pt idx="21">
                  <c:v>4.4000000000000004</c:v>
                </c:pt>
                <c:pt idx="22">
                  <c:v>5.0999999999999996</c:v>
                </c:pt>
                <c:pt idx="23">
                  <c:v>4</c:v>
                </c:pt>
                <c:pt idx="24">
                  <c:v>2.5</c:v>
                </c:pt>
                <c:pt idx="2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35-44D6-BD5B-627B5FF53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0096512"/>
        <c:axId val="908161504"/>
      </c:barChart>
      <c:catAx>
        <c:axId val="700096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161504"/>
        <c:crosses val="autoZero"/>
        <c:auto val="1"/>
        <c:lblAlgn val="ctr"/>
        <c:lblOffset val="100"/>
        <c:noMultiLvlLbl val="0"/>
      </c:catAx>
      <c:valAx>
        <c:axId val="90816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009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8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8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8 Распределение первичных ба'!$B$9:$AA$9</c:f>
              <c:numCache>
                <c:formatCode>General</c:formatCode>
                <c:ptCount val="26"/>
                <c:pt idx="0">
                  <c:v>0.1</c:v>
                </c:pt>
                <c:pt idx="1">
                  <c:v>0.3</c:v>
                </c:pt>
                <c:pt idx="2">
                  <c:v>0.5</c:v>
                </c:pt>
                <c:pt idx="3">
                  <c:v>0.7</c:v>
                </c:pt>
                <c:pt idx="4">
                  <c:v>0.9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</c:v>
                </c:pt>
                <c:pt idx="9">
                  <c:v>1</c:v>
                </c:pt>
                <c:pt idx="10">
                  <c:v>11.1</c:v>
                </c:pt>
                <c:pt idx="11">
                  <c:v>7.5</c:v>
                </c:pt>
                <c:pt idx="12">
                  <c:v>6.1</c:v>
                </c:pt>
                <c:pt idx="13">
                  <c:v>5.5</c:v>
                </c:pt>
                <c:pt idx="14">
                  <c:v>5.0999999999999996</c:v>
                </c:pt>
                <c:pt idx="15">
                  <c:v>7.6</c:v>
                </c:pt>
                <c:pt idx="16">
                  <c:v>5</c:v>
                </c:pt>
                <c:pt idx="17">
                  <c:v>4.9000000000000004</c:v>
                </c:pt>
                <c:pt idx="18">
                  <c:v>5.3</c:v>
                </c:pt>
                <c:pt idx="19">
                  <c:v>5.5</c:v>
                </c:pt>
                <c:pt idx="20">
                  <c:v>5.8</c:v>
                </c:pt>
                <c:pt idx="21">
                  <c:v>5.5</c:v>
                </c:pt>
                <c:pt idx="22">
                  <c:v>6.5</c:v>
                </c:pt>
                <c:pt idx="23">
                  <c:v>5.6</c:v>
                </c:pt>
                <c:pt idx="24">
                  <c:v>3.8</c:v>
                </c:pt>
                <c:pt idx="2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81-4FC8-9D2F-14D39A7DC634}"/>
            </c:ext>
          </c:extLst>
        </c:ser>
        <c:ser>
          <c:idx val="1"/>
          <c:order val="1"/>
          <c:tx>
            <c:strRef>
              <c:f>'АЯ 8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8 Распределение первичных ба'!$B$8:$AA$8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'АЯ 8 Распределение первичных ба'!$B$10:$AA$10</c:f>
              <c:numCache>
                <c:formatCode>General</c:formatCode>
                <c:ptCount val="26"/>
                <c:pt idx="0">
                  <c:v>0.2</c:v>
                </c:pt>
                <c:pt idx="1">
                  <c:v>0.3</c:v>
                </c:pt>
                <c:pt idx="2">
                  <c:v>0.6</c:v>
                </c:pt>
                <c:pt idx="3">
                  <c:v>0.6</c:v>
                </c:pt>
                <c:pt idx="4">
                  <c:v>1</c:v>
                </c:pt>
                <c:pt idx="5">
                  <c:v>0.8</c:v>
                </c:pt>
                <c:pt idx="6">
                  <c:v>1.1000000000000001</c:v>
                </c:pt>
                <c:pt idx="7">
                  <c:v>0.9</c:v>
                </c:pt>
                <c:pt idx="8">
                  <c:v>1.1000000000000001</c:v>
                </c:pt>
                <c:pt idx="9">
                  <c:v>1.1000000000000001</c:v>
                </c:pt>
                <c:pt idx="10">
                  <c:v>14.3</c:v>
                </c:pt>
                <c:pt idx="11">
                  <c:v>8.4</c:v>
                </c:pt>
                <c:pt idx="12">
                  <c:v>6.3</c:v>
                </c:pt>
                <c:pt idx="13">
                  <c:v>6.3</c:v>
                </c:pt>
                <c:pt idx="14">
                  <c:v>5.9</c:v>
                </c:pt>
                <c:pt idx="15">
                  <c:v>7.3</c:v>
                </c:pt>
                <c:pt idx="16">
                  <c:v>4.5</c:v>
                </c:pt>
                <c:pt idx="17">
                  <c:v>4.5</c:v>
                </c:pt>
                <c:pt idx="18">
                  <c:v>4.7</c:v>
                </c:pt>
                <c:pt idx="19">
                  <c:v>5.2</c:v>
                </c:pt>
                <c:pt idx="20">
                  <c:v>5.4</c:v>
                </c:pt>
                <c:pt idx="21">
                  <c:v>5.2</c:v>
                </c:pt>
                <c:pt idx="22">
                  <c:v>6</c:v>
                </c:pt>
                <c:pt idx="23">
                  <c:v>3.7</c:v>
                </c:pt>
                <c:pt idx="24">
                  <c:v>2.9</c:v>
                </c:pt>
                <c:pt idx="2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81-4FC8-9D2F-14D39A7DC6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4465264"/>
        <c:axId val="908154848"/>
      </c:barChart>
      <c:catAx>
        <c:axId val="504465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154848"/>
        <c:crosses val="autoZero"/>
        <c:auto val="1"/>
        <c:lblAlgn val="ctr"/>
        <c:lblOffset val="100"/>
        <c:noMultiLvlLbl val="0"/>
      </c:catAx>
      <c:valAx>
        <c:axId val="908154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446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'АЯ 10 Распределение первичных б'!$A$9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'АЯ 10 Распределение первичных б'!$B$8:$AN$8</c:f>
              <c:numCache>
                <c:formatCode>General</c:formatCode>
                <c:ptCount val="3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</c:numCache>
            </c:numRef>
          </c:cat>
          <c:val>
            <c:numRef>
              <c:f>'АЯ 10 Распределение первичных б'!$B$9:$AN$9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0.1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0.3</c:v>
                </c:pt>
                <c:pt idx="11">
                  <c:v>0.3</c:v>
                </c:pt>
                <c:pt idx="12">
                  <c:v>0.4</c:v>
                </c:pt>
                <c:pt idx="13">
                  <c:v>1.5</c:v>
                </c:pt>
                <c:pt idx="14">
                  <c:v>1.4</c:v>
                </c:pt>
                <c:pt idx="15">
                  <c:v>1.4</c:v>
                </c:pt>
                <c:pt idx="16">
                  <c:v>1.4</c:v>
                </c:pt>
                <c:pt idx="17">
                  <c:v>1.5</c:v>
                </c:pt>
                <c:pt idx="18">
                  <c:v>1.7</c:v>
                </c:pt>
                <c:pt idx="19">
                  <c:v>2.1</c:v>
                </c:pt>
                <c:pt idx="20">
                  <c:v>2.6</c:v>
                </c:pt>
                <c:pt idx="21">
                  <c:v>3.1</c:v>
                </c:pt>
                <c:pt idx="22">
                  <c:v>3.1</c:v>
                </c:pt>
                <c:pt idx="23">
                  <c:v>3.3</c:v>
                </c:pt>
                <c:pt idx="24">
                  <c:v>3.4</c:v>
                </c:pt>
                <c:pt idx="25">
                  <c:v>3.7</c:v>
                </c:pt>
                <c:pt idx="26">
                  <c:v>4.0999999999999996</c:v>
                </c:pt>
                <c:pt idx="27">
                  <c:v>4.5</c:v>
                </c:pt>
                <c:pt idx="28">
                  <c:v>5</c:v>
                </c:pt>
                <c:pt idx="29">
                  <c:v>5.3</c:v>
                </c:pt>
                <c:pt idx="30">
                  <c:v>5.8</c:v>
                </c:pt>
                <c:pt idx="31">
                  <c:v>6.1</c:v>
                </c:pt>
                <c:pt idx="32">
                  <c:v>6.6</c:v>
                </c:pt>
                <c:pt idx="33">
                  <c:v>6.8</c:v>
                </c:pt>
                <c:pt idx="34">
                  <c:v>6.6</c:v>
                </c:pt>
                <c:pt idx="35">
                  <c:v>6.1</c:v>
                </c:pt>
                <c:pt idx="36">
                  <c:v>5.2</c:v>
                </c:pt>
                <c:pt idx="37">
                  <c:v>3.7</c:v>
                </c:pt>
                <c:pt idx="38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3-4F06-B093-009280DFBCBF}"/>
            </c:ext>
          </c:extLst>
        </c:ser>
        <c:ser>
          <c:idx val="1"/>
          <c:order val="1"/>
          <c:tx>
            <c:strRef>
              <c:f>'АЯ 10 Распределение первичных б'!$A$10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'АЯ 10 Распределение первичных б'!$B$8:$AN$8</c:f>
              <c:numCache>
                <c:formatCode>General</c:formatCode>
                <c:ptCount val="3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</c:numCache>
            </c:numRef>
          </c:cat>
          <c:val>
            <c:numRef>
              <c:f>'АЯ 10 Распределение первичных б'!$B$10:$AN$10</c:f>
              <c:numCache>
                <c:formatCode>General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0.2</c:v>
                </c:pt>
                <c:pt idx="10">
                  <c:v>0.3</c:v>
                </c:pt>
                <c:pt idx="11">
                  <c:v>0.3</c:v>
                </c:pt>
                <c:pt idx="12">
                  <c:v>0.4</c:v>
                </c:pt>
                <c:pt idx="13">
                  <c:v>0.9</c:v>
                </c:pt>
                <c:pt idx="14">
                  <c:v>0.8</c:v>
                </c:pt>
                <c:pt idx="15">
                  <c:v>1.2</c:v>
                </c:pt>
                <c:pt idx="16">
                  <c:v>1.2</c:v>
                </c:pt>
                <c:pt idx="17">
                  <c:v>1.1000000000000001</c:v>
                </c:pt>
                <c:pt idx="18">
                  <c:v>1.9</c:v>
                </c:pt>
                <c:pt idx="19">
                  <c:v>1.7</c:v>
                </c:pt>
                <c:pt idx="20">
                  <c:v>2.4</c:v>
                </c:pt>
                <c:pt idx="21">
                  <c:v>3.9</c:v>
                </c:pt>
                <c:pt idx="22">
                  <c:v>3</c:v>
                </c:pt>
                <c:pt idx="23">
                  <c:v>2.7</c:v>
                </c:pt>
                <c:pt idx="24">
                  <c:v>3.8</c:v>
                </c:pt>
                <c:pt idx="25">
                  <c:v>3.5</c:v>
                </c:pt>
                <c:pt idx="26">
                  <c:v>3.9</c:v>
                </c:pt>
                <c:pt idx="27">
                  <c:v>4.0999999999999996</c:v>
                </c:pt>
                <c:pt idx="28">
                  <c:v>4.7</c:v>
                </c:pt>
                <c:pt idx="29">
                  <c:v>6.5</c:v>
                </c:pt>
                <c:pt idx="30">
                  <c:v>5.2</c:v>
                </c:pt>
                <c:pt idx="31">
                  <c:v>6.5</c:v>
                </c:pt>
                <c:pt idx="32">
                  <c:v>7.5</c:v>
                </c:pt>
                <c:pt idx="33">
                  <c:v>6.6</c:v>
                </c:pt>
                <c:pt idx="34">
                  <c:v>7.1</c:v>
                </c:pt>
                <c:pt idx="35">
                  <c:v>6.7</c:v>
                </c:pt>
                <c:pt idx="36">
                  <c:v>5.8</c:v>
                </c:pt>
                <c:pt idx="37">
                  <c:v>3.3</c:v>
                </c:pt>
                <c:pt idx="38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43-4F06-B093-009280DFBC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18167440"/>
        <c:axId val="908149024"/>
      </c:barChart>
      <c:catAx>
        <c:axId val="8181674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8149024"/>
        <c:crosses val="autoZero"/>
        <c:auto val="1"/>
        <c:lblAlgn val="ctr"/>
        <c:lblOffset val="100"/>
        <c:noMultiLvlLbl val="0"/>
      </c:catAx>
      <c:valAx>
        <c:axId val="908149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816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4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Статистика по отметкам'!$B$9:$B$44</c:f>
              <c:numCache>
                <c:formatCode>General</c:formatCode>
                <c:ptCount val="36"/>
                <c:pt idx="0">
                  <c:v>4.21</c:v>
                </c:pt>
                <c:pt idx="1">
                  <c:v>5.39</c:v>
                </c:pt>
                <c:pt idx="2">
                  <c:v>0</c:v>
                </c:pt>
                <c:pt idx="3">
                  <c:v>7.03</c:v>
                </c:pt>
                <c:pt idx="4">
                  <c:v>5.46</c:v>
                </c:pt>
                <c:pt idx="5">
                  <c:v>2.7</c:v>
                </c:pt>
                <c:pt idx="6">
                  <c:v>6.06</c:v>
                </c:pt>
                <c:pt idx="7">
                  <c:v>6.36</c:v>
                </c:pt>
                <c:pt idx="8">
                  <c:v>6.06</c:v>
                </c:pt>
                <c:pt idx="9">
                  <c:v>3.13</c:v>
                </c:pt>
                <c:pt idx="10">
                  <c:v>1.41</c:v>
                </c:pt>
                <c:pt idx="11">
                  <c:v>1.82</c:v>
                </c:pt>
                <c:pt idx="12">
                  <c:v>18.64</c:v>
                </c:pt>
                <c:pt idx="13">
                  <c:v>2.0699999999999998</c:v>
                </c:pt>
                <c:pt idx="14">
                  <c:v>5.56</c:v>
                </c:pt>
                <c:pt idx="15">
                  <c:v>6.9</c:v>
                </c:pt>
                <c:pt idx="16">
                  <c:v>6.45</c:v>
                </c:pt>
                <c:pt idx="17">
                  <c:v>3.17</c:v>
                </c:pt>
                <c:pt idx="18">
                  <c:v>6.12</c:v>
                </c:pt>
                <c:pt idx="19">
                  <c:v>2.2599999999999998</c:v>
                </c:pt>
                <c:pt idx="20">
                  <c:v>6.64</c:v>
                </c:pt>
                <c:pt idx="21">
                  <c:v>3.26</c:v>
                </c:pt>
                <c:pt idx="22">
                  <c:v>2.2400000000000002</c:v>
                </c:pt>
                <c:pt idx="23">
                  <c:v>0</c:v>
                </c:pt>
                <c:pt idx="24">
                  <c:v>6</c:v>
                </c:pt>
                <c:pt idx="25">
                  <c:v>1.1499999999999999</c:v>
                </c:pt>
                <c:pt idx="26">
                  <c:v>21.95</c:v>
                </c:pt>
                <c:pt idx="27">
                  <c:v>2.4300000000000002</c:v>
                </c:pt>
                <c:pt idx="28">
                  <c:v>1.92</c:v>
                </c:pt>
                <c:pt idx="29">
                  <c:v>7.35</c:v>
                </c:pt>
                <c:pt idx="30">
                  <c:v>6.93</c:v>
                </c:pt>
                <c:pt idx="31">
                  <c:v>0</c:v>
                </c:pt>
                <c:pt idx="32">
                  <c:v>5.42</c:v>
                </c:pt>
                <c:pt idx="33">
                  <c:v>4.88</c:v>
                </c:pt>
                <c:pt idx="34">
                  <c:v>6.44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D3-4400-B335-3B68E9547BC9}"/>
            </c:ext>
          </c:extLst>
        </c:ser>
        <c:ser>
          <c:idx val="1"/>
          <c:order val="1"/>
          <c:tx>
            <c:strRef>
              <c:f>'АЯ 4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Статистика по отметкам'!$C$9:$C$44</c:f>
              <c:numCache>
                <c:formatCode>General</c:formatCode>
                <c:ptCount val="36"/>
                <c:pt idx="0">
                  <c:v>28.72</c:v>
                </c:pt>
                <c:pt idx="1">
                  <c:v>31.53</c:v>
                </c:pt>
                <c:pt idx="2">
                  <c:v>16.670000000000002</c:v>
                </c:pt>
                <c:pt idx="3">
                  <c:v>27.53</c:v>
                </c:pt>
                <c:pt idx="4">
                  <c:v>32.1</c:v>
                </c:pt>
                <c:pt idx="5">
                  <c:v>31.08</c:v>
                </c:pt>
                <c:pt idx="6">
                  <c:v>36.36</c:v>
                </c:pt>
                <c:pt idx="7">
                  <c:v>24.55</c:v>
                </c:pt>
                <c:pt idx="8">
                  <c:v>42.42</c:v>
                </c:pt>
                <c:pt idx="9">
                  <c:v>53.13</c:v>
                </c:pt>
                <c:pt idx="10">
                  <c:v>36.619999999999997</c:v>
                </c:pt>
                <c:pt idx="11">
                  <c:v>32.729999999999997</c:v>
                </c:pt>
                <c:pt idx="12">
                  <c:v>42.37</c:v>
                </c:pt>
                <c:pt idx="13">
                  <c:v>42.07</c:v>
                </c:pt>
                <c:pt idx="14">
                  <c:v>44.44</c:v>
                </c:pt>
                <c:pt idx="15">
                  <c:v>32.18</c:v>
                </c:pt>
                <c:pt idx="16">
                  <c:v>16.13</c:v>
                </c:pt>
                <c:pt idx="17">
                  <c:v>35.71</c:v>
                </c:pt>
                <c:pt idx="18">
                  <c:v>48.98</c:v>
                </c:pt>
                <c:pt idx="19">
                  <c:v>44.36</c:v>
                </c:pt>
                <c:pt idx="20">
                  <c:v>43.81</c:v>
                </c:pt>
                <c:pt idx="21">
                  <c:v>32.409999999999997</c:v>
                </c:pt>
                <c:pt idx="22">
                  <c:v>41.79</c:v>
                </c:pt>
                <c:pt idx="23">
                  <c:v>88.24</c:v>
                </c:pt>
                <c:pt idx="24">
                  <c:v>38</c:v>
                </c:pt>
                <c:pt idx="25">
                  <c:v>29.89</c:v>
                </c:pt>
                <c:pt idx="26">
                  <c:v>24.39</c:v>
                </c:pt>
                <c:pt idx="27">
                  <c:v>24.27</c:v>
                </c:pt>
                <c:pt idx="28">
                  <c:v>30.77</c:v>
                </c:pt>
                <c:pt idx="29">
                  <c:v>25.98</c:v>
                </c:pt>
                <c:pt idx="30">
                  <c:v>39.6</c:v>
                </c:pt>
                <c:pt idx="31">
                  <c:v>65.38</c:v>
                </c:pt>
                <c:pt idx="32">
                  <c:v>28.11</c:v>
                </c:pt>
                <c:pt idx="33">
                  <c:v>36.590000000000003</c:v>
                </c:pt>
                <c:pt idx="34">
                  <c:v>32.67</c:v>
                </c:pt>
                <c:pt idx="35">
                  <c:v>15.67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D3-4400-B335-3B68E9547BC9}"/>
            </c:ext>
          </c:extLst>
        </c:ser>
        <c:ser>
          <c:idx val="2"/>
          <c:order val="2"/>
          <c:tx>
            <c:strRef>
              <c:f>'АЯ 4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Статистика по отметкам'!$D$9:$D$44</c:f>
              <c:numCache>
                <c:formatCode>General</c:formatCode>
                <c:ptCount val="36"/>
                <c:pt idx="0">
                  <c:v>48.11</c:v>
                </c:pt>
                <c:pt idx="1">
                  <c:v>47.48</c:v>
                </c:pt>
                <c:pt idx="2">
                  <c:v>50</c:v>
                </c:pt>
                <c:pt idx="3">
                  <c:v>47.55</c:v>
                </c:pt>
                <c:pt idx="4">
                  <c:v>46.51</c:v>
                </c:pt>
                <c:pt idx="5">
                  <c:v>55.41</c:v>
                </c:pt>
                <c:pt idx="6">
                  <c:v>45.45</c:v>
                </c:pt>
                <c:pt idx="7">
                  <c:v>55.45</c:v>
                </c:pt>
                <c:pt idx="8">
                  <c:v>36.36</c:v>
                </c:pt>
                <c:pt idx="9">
                  <c:v>40.630000000000003</c:v>
                </c:pt>
                <c:pt idx="10">
                  <c:v>52.11</c:v>
                </c:pt>
                <c:pt idx="11">
                  <c:v>45.45</c:v>
                </c:pt>
                <c:pt idx="12">
                  <c:v>33.9</c:v>
                </c:pt>
                <c:pt idx="13">
                  <c:v>44.83</c:v>
                </c:pt>
                <c:pt idx="14">
                  <c:v>38.89</c:v>
                </c:pt>
                <c:pt idx="15">
                  <c:v>45.98</c:v>
                </c:pt>
                <c:pt idx="16">
                  <c:v>52.69</c:v>
                </c:pt>
                <c:pt idx="17">
                  <c:v>45.24</c:v>
                </c:pt>
                <c:pt idx="18">
                  <c:v>40.82</c:v>
                </c:pt>
                <c:pt idx="19">
                  <c:v>36.840000000000003</c:v>
                </c:pt>
                <c:pt idx="20">
                  <c:v>37.17</c:v>
                </c:pt>
                <c:pt idx="21">
                  <c:v>52.24</c:v>
                </c:pt>
                <c:pt idx="22">
                  <c:v>43.28</c:v>
                </c:pt>
                <c:pt idx="23">
                  <c:v>11.76</c:v>
                </c:pt>
                <c:pt idx="24">
                  <c:v>51</c:v>
                </c:pt>
                <c:pt idx="25">
                  <c:v>42.53</c:v>
                </c:pt>
                <c:pt idx="26">
                  <c:v>29.27</c:v>
                </c:pt>
                <c:pt idx="27">
                  <c:v>62.62</c:v>
                </c:pt>
                <c:pt idx="28">
                  <c:v>50</c:v>
                </c:pt>
                <c:pt idx="29">
                  <c:v>47.55</c:v>
                </c:pt>
                <c:pt idx="30">
                  <c:v>40.590000000000003</c:v>
                </c:pt>
                <c:pt idx="31">
                  <c:v>32.69</c:v>
                </c:pt>
                <c:pt idx="32">
                  <c:v>48.19</c:v>
                </c:pt>
                <c:pt idx="33">
                  <c:v>51.22</c:v>
                </c:pt>
                <c:pt idx="34">
                  <c:v>43.07</c:v>
                </c:pt>
                <c:pt idx="35">
                  <c:v>56.72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D3-4400-B335-3B68E9547BC9}"/>
            </c:ext>
          </c:extLst>
        </c:ser>
        <c:ser>
          <c:idx val="3"/>
          <c:order val="3"/>
          <c:tx>
            <c:strRef>
              <c:f>'АЯ 4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4 Статистика по отметкам'!$E$9:$E$44</c:f>
              <c:numCache>
                <c:formatCode>General</c:formatCode>
                <c:ptCount val="36"/>
                <c:pt idx="0">
                  <c:v>18.96</c:v>
                </c:pt>
                <c:pt idx="1">
                  <c:v>15.6</c:v>
                </c:pt>
                <c:pt idx="2">
                  <c:v>33.33</c:v>
                </c:pt>
                <c:pt idx="3">
                  <c:v>17.89</c:v>
                </c:pt>
                <c:pt idx="4">
                  <c:v>15.94</c:v>
                </c:pt>
                <c:pt idx="5">
                  <c:v>10.81</c:v>
                </c:pt>
                <c:pt idx="6">
                  <c:v>12.12</c:v>
                </c:pt>
                <c:pt idx="7">
                  <c:v>13.64</c:v>
                </c:pt>
                <c:pt idx="8">
                  <c:v>15.15</c:v>
                </c:pt>
                <c:pt idx="9">
                  <c:v>3.13</c:v>
                </c:pt>
                <c:pt idx="10">
                  <c:v>9.86</c:v>
                </c:pt>
                <c:pt idx="11">
                  <c:v>20</c:v>
                </c:pt>
                <c:pt idx="12">
                  <c:v>5.08</c:v>
                </c:pt>
                <c:pt idx="13">
                  <c:v>11.03</c:v>
                </c:pt>
                <c:pt idx="14">
                  <c:v>11.11</c:v>
                </c:pt>
                <c:pt idx="15">
                  <c:v>14.94</c:v>
                </c:pt>
                <c:pt idx="16">
                  <c:v>24.73</c:v>
                </c:pt>
                <c:pt idx="17">
                  <c:v>15.87</c:v>
                </c:pt>
                <c:pt idx="18">
                  <c:v>4.08</c:v>
                </c:pt>
                <c:pt idx="19">
                  <c:v>16.54</c:v>
                </c:pt>
                <c:pt idx="20">
                  <c:v>12.39</c:v>
                </c:pt>
                <c:pt idx="21">
                  <c:v>12.09</c:v>
                </c:pt>
                <c:pt idx="22">
                  <c:v>12.69</c:v>
                </c:pt>
                <c:pt idx="23">
                  <c:v>0</c:v>
                </c:pt>
                <c:pt idx="24">
                  <c:v>5</c:v>
                </c:pt>
                <c:pt idx="25">
                  <c:v>26.44</c:v>
                </c:pt>
                <c:pt idx="26">
                  <c:v>24.39</c:v>
                </c:pt>
                <c:pt idx="27">
                  <c:v>10.68</c:v>
                </c:pt>
                <c:pt idx="28">
                  <c:v>17.309999999999999</c:v>
                </c:pt>
                <c:pt idx="29">
                  <c:v>19.12</c:v>
                </c:pt>
                <c:pt idx="30">
                  <c:v>12.87</c:v>
                </c:pt>
                <c:pt idx="31">
                  <c:v>1.92</c:v>
                </c:pt>
                <c:pt idx="32">
                  <c:v>18.27</c:v>
                </c:pt>
                <c:pt idx="33">
                  <c:v>7.32</c:v>
                </c:pt>
                <c:pt idx="34">
                  <c:v>17.82</c:v>
                </c:pt>
                <c:pt idx="35">
                  <c:v>27.61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D3-4400-B335-3B68E9547B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44770704"/>
        <c:axId val="1250903120"/>
      </c:barChart>
      <c:catAx>
        <c:axId val="1244770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50903120"/>
        <c:crosses val="autoZero"/>
        <c:auto val="1"/>
        <c:lblAlgn val="ctr"/>
        <c:lblOffset val="100"/>
        <c:noMultiLvlLbl val="0"/>
      </c:catAx>
      <c:valAx>
        <c:axId val="125090312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477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'АЯ 5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Статистика по отметкам'!$B$9:$B$44</c:f>
              <c:numCache>
                <c:formatCode>General</c:formatCode>
                <c:ptCount val="36"/>
                <c:pt idx="0">
                  <c:v>8.9499999999999993</c:v>
                </c:pt>
                <c:pt idx="1">
                  <c:v>9.6300000000000008</c:v>
                </c:pt>
                <c:pt idx="2">
                  <c:v>19.510000000000002</c:v>
                </c:pt>
                <c:pt idx="3">
                  <c:v>10.42</c:v>
                </c:pt>
                <c:pt idx="4">
                  <c:v>8.9499999999999993</c:v>
                </c:pt>
                <c:pt idx="5">
                  <c:v>3.33</c:v>
                </c:pt>
                <c:pt idx="6">
                  <c:v>2.25</c:v>
                </c:pt>
                <c:pt idx="7">
                  <c:v>7.69</c:v>
                </c:pt>
                <c:pt idx="8">
                  <c:v>8</c:v>
                </c:pt>
                <c:pt idx="9">
                  <c:v>3.33</c:v>
                </c:pt>
                <c:pt idx="10">
                  <c:v>3.9</c:v>
                </c:pt>
                <c:pt idx="11">
                  <c:v>0</c:v>
                </c:pt>
                <c:pt idx="12">
                  <c:v>14.29</c:v>
                </c:pt>
                <c:pt idx="13">
                  <c:v>8</c:v>
                </c:pt>
                <c:pt idx="14">
                  <c:v>0</c:v>
                </c:pt>
                <c:pt idx="15">
                  <c:v>7.46</c:v>
                </c:pt>
                <c:pt idx="16">
                  <c:v>18.920000000000002</c:v>
                </c:pt>
                <c:pt idx="17">
                  <c:v>9.23</c:v>
                </c:pt>
                <c:pt idx="18">
                  <c:v>8.11</c:v>
                </c:pt>
                <c:pt idx="19">
                  <c:v>6.53</c:v>
                </c:pt>
                <c:pt idx="20">
                  <c:v>7.04</c:v>
                </c:pt>
                <c:pt idx="21">
                  <c:v>10.58</c:v>
                </c:pt>
                <c:pt idx="22">
                  <c:v>4.92</c:v>
                </c:pt>
                <c:pt idx="23">
                  <c:v>13.16</c:v>
                </c:pt>
                <c:pt idx="24">
                  <c:v>17.05</c:v>
                </c:pt>
                <c:pt idx="25">
                  <c:v>4</c:v>
                </c:pt>
                <c:pt idx="26">
                  <c:v>7.41</c:v>
                </c:pt>
                <c:pt idx="27">
                  <c:v>5.07</c:v>
                </c:pt>
                <c:pt idx="28">
                  <c:v>0</c:v>
                </c:pt>
                <c:pt idx="29">
                  <c:v>19.48</c:v>
                </c:pt>
                <c:pt idx="30">
                  <c:v>9.09</c:v>
                </c:pt>
                <c:pt idx="31">
                  <c:v>8.82</c:v>
                </c:pt>
                <c:pt idx="32">
                  <c:v>12.2</c:v>
                </c:pt>
                <c:pt idx="33">
                  <c:v>4.62</c:v>
                </c:pt>
                <c:pt idx="34">
                  <c:v>10.66</c:v>
                </c:pt>
                <c:pt idx="35">
                  <c:v>6.71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C8-4929-ABE8-F2D621DEADD1}"/>
            </c:ext>
          </c:extLst>
        </c:ser>
        <c:ser>
          <c:idx val="1"/>
          <c:order val="1"/>
          <c:tx>
            <c:strRef>
              <c:f>'АЯ 5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Статистика по отметкам'!$C$9:$C$44</c:f>
              <c:numCache>
                <c:formatCode>General</c:formatCode>
                <c:ptCount val="36"/>
                <c:pt idx="0">
                  <c:v>37.31</c:v>
                </c:pt>
                <c:pt idx="1">
                  <c:v>40.75</c:v>
                </c:pt>
                <c:pt idx="2">
                  <c:v>24.39</c:v>
                </c:pt>
                <c:pt idx="3">
                  <c:v>35.549999999999997</c:v>
                </c:pt>
                <c:pt idx="4">
                  <c:v>42.29</c:v>
                </c:pt>
                <c:pt idx="5">
                  <c:v>38.33</c:v>
                </c:pt>
                <c:pt idx="6">
                  <c:v>55.06</c:v>
                </c:pt>
                <c:pt idx="7">
                  <c:v>51.65</c:v>
                </c:pt>
                <c:pt idx="8">
                  <c:v>52</c:v>
                </c:pt>
                <c:pt idx="9">
                  <c:v>43.33</c:v>
                </c:pt>
                <c:pt idx="10">
                  <c:v>61.04</c:v>
                </c:pt>
                <c:pt idx="11">
                  <c:v>44.44</c:v>
                </c:pt>
                <c:pt idx="12">
                  <c:v>55.1</c:v>
                </c:pt>
                <c:pt idx="13">
                  <c:v>66.400000000000006</c:v>
                </c:pt>
                <c:pt idx="14">
                  <c:v>60</c:v>
                </c:pt>
                <c:pt idx="15">
                  <c:v>38.81</c:v>
                </c:pt>
                <c:pt idx="16">
                  <c:v>48.65</c:v>
                </c:pt>
                <c:pt idx="17">
                  <c:v>50</c:v>
                </c:pt>
                <c:pt idx="18">
                  <c:v>55.41</c:v>
                </c:pt>
                <c:pt idx="19">
                  <c:v>42.71</c:v>
                </c:pt>
                <c:pt idx="20">
                  <c:v>51.76</c:v>
                </c:pt>
                <c:pt idx="21">
                  <c:v>44.84</c:v>
                </c:pt>
                <c:pt idx="22">
                  <c:v>42.62</c:v>
                </c:pt>
                <c:pt idx="23">
                  <c:v>36.840000000000003</c:v>
                </c:pt>
                <c:pt idx="24">
                  <c:v>40.909999999999997</c:v>
                </c:pt>
                <c:pt idx="25">
                  <c:v>50.67</c:v>
                </c:pt>
                <c:pt idx="26">
                  <c:v>37.04</c:v>
                </c:pt>
                <c:pt idx="27">
                  <c:v>22.58</c:v>
                </c:pt>
                <c:pt idx="28">
                  <c:v>34</c:v>
                </c:pt>
                <c:pt idx="29">
                  <c:v>43.51</c:v>
                </c:pt>
                <c:pt idx="30">
                  <c:v>50.65</c:v>
                </c:pt>
                <c:pt idx="31">
                  <c:v>42.65</c:v>
                </c:pt>
                <c:pt idx="32">
                  <c:v>35.04</c:v>
                </c:pt>
                <c:pt idx="33">
                  <c:v>43.08</c:v>
                </c:pt>
                <c:pt idx="34">
                  <c:v>46.72</c:v>
                </c:pt>
                <c:pt idx="35">
                  <c:v>23.17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C8-4929-ABE8-F2D621DEADD1}"/>
            </c:ext>
          </c:extLst>
        </c:ser>
        <c:ser>
          <c:idx val="2"/>
          <c:order val="2"/>
          <c:tx>
            <c:strRef>
              <c:f>'АЯ 5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Статистика по отметкам'!$D$9:$D$44</c:f>
              <c:numCache>
                <c:formatCode>General</c:formatCode>
                <c:ptCount val="36"/>
                <c:pt idx="0">
                  <c:v>40.22</c:v>
                </c:pt>
                <c:pt idx="1">
                  <c:v>38.92</c:v>
                </c:pt>
                <c:pt idx="2">
                  <c:v>48.78</c:v>
                </c:pt>
                <c:pt idx="3">
                  <c:v>41.64</c:v>
                </c:pt>
                <c:pt idx="4">
                  <c:v>36.950000000000003</c:v>
                </c:pt>
                <c:pt idx="5">
                  <c:v>43.33</c:v>
                </c:pt>
                <c:pt idx="6">
                  <c:v>33.71</c:v>
                </c:pt>
                <c:pt idx="7">
                  <c:v>34.07</c:v>
                </c:pt>
                <c:pt idx="8">
                  <c:v>34</c:v>
                </c:pt>
                <c:pt idx="9">
                  <c:v>46.67</c:v>
                </c:pt>
                <c:pt idx="10">
                  <c:v>29.87</c:v>
                </c:pt>
                <c:pt idx="11">
                  <c:v>38.89</c:v>
                </c:pt>
                <c:pt idx="12">
                  <c:v>22.45</c:v>
                </c:pt>
                <c:pt idx="13">
                  <c:v>23.2</c:v>
                </c:pt>
                <c:pt idx="14">
                  <c:v>40</c:v>
                </c:pt>
                <c:pt idx="15">
                  <c:v>41.79</c:v>
                </c:pt>
                <c:pt idx="16">
                  <c:v>27.03</c:v>
                </c:pt>
                <c:pt idx="17">
                  <c:v>33.85</c:v>
                </c:pt>
                <c:pt idx="18">
                  <c:v>29.73</c:v>
                </c:pt>
                <c:pt idx="19">
                  <c:v>31.16</c:v>
                </c:pt>
                <c:pt idx="20">
                  <c:v>34.17</c:v>
                </c:pt>
                <c:pt idx="21">
                  <c:v>36.520000000000003</c:v>
                </c:pt>
                <c:pt idx="22">
                  <c:v>47.54</c:v>
                </c:pt>
                <c:pt idx="23">
                  <c:v>38.159999999999997</c:v>
                </c:pt>
                <c:pt idx="24">
                  <c:v>36.36</c:v>
                </c:pt>
                <c:pt idx="25">
                  <c:v>33.33</c:v>
                </c:pt>
                <c:pt idx="26">
                  <c:v>44.44</c:v>
                </c:pt>
                <c:pt idx="27">
                  <c:v>53.92</c:v>
                </c:pt>
                <c:pt idx="28">
                  <c:v>56</c:v>
                </c:pt>
                <c:pt idx="29">
                  <c:v>31.82</c:v>
                </c:pt>
                <c:pt idx="30">
                  <c:v>33.770000000000003</c:v>
                </c:pt>
                <c:pt idx="31">
                  <c:v>36.76</c:v>
                </c:pt>
                <c:pt idx="32">
                  <c:v>40.35</c:v>
                </c:pt>
                <c:pt idx="33">
                  <c:v>46.92</c:v>
                </c:pt>
                <c:pt idx="34">
                  <c:v>34.43</c:v>
                </c:pt>
                <c:pt idx="35">
                  <c:v>54.27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C8-4929-ABE8-F2D621DEADD1}"/>
            </c:ext>
          </c:extLst>
        </c:ser>
        <c:ser>
          <c:idx val="3"/>
          <c:order val="3"/>
          <c:tx>
            <c:strRef>
              <c:f>'АЯ 5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5 Статистика по отметкам'!$E$9:$E$44</c:f>
              <c:numCache>
                <c:formatCode>General</c:formatCode>
                <c:ptCount val="36"/>
                <c:pt idx="0">
                  <c:v>13.52</c:v>
                </c:pt>
                <c:pt idx="1">
                  <c:v>10.7</c:v>
                </c:pt>
                <c:pt idx="2">
                  <c:v>7.32</c:v>
                </c:pt>
                <c:pt idx="3">
                  <c:v>12.39</c:v>
                </c:pt>
                <c:pt idx="4">
                  <c:v>11.81</c:v>
                </c:pt>
                <c:pt idx="5">
                  <c:v>15</c:v>
                </c:pt>
                <c:pt idx="6">
                  <c:v>8.99</c:v>
                </c:pt>
                <c:pt idx="7">
                  <c:v>6.59</c:v>
                </c:pt>
                <c:pt idx="8">
                  <c:v>6</c:v>
                </c:pt>
                <c:pt idx="9">
                  <c:v>6.67</c:v>
                </c:pt>
                <c:pt idx="10">
                  <c:v>5.19</c:v>
                </c:pt>
                <c:pt idx="11">
                  <c:v>16.670000000000002</c:v>
                </c:pt>
                <c:pt idx="12">
                  <c:v>8.16</c:v>
                </c:pt>
                <c:pt idx="13">
                  <c:v>2.4</c:v>
                </c:pt>
                <c:pt idx="14">
                  <c:v>0</c:v>
                </c:pt>
                <c:pt idx="15">
                  <c:v>11.94</c:v>
                </c:pt>
                <c:pt idx="16">
                  <c:v>5.41</c:v>
                </c:pt>
                <c:pt idx="17">
                  <c:v>6.92</c:v>
                </c:pt>
                <c:pt idx="18">
                  <c:v>6.76</c:v>
                </c:pt>
                <c:pt idx="19">
                  <c:v>19.600000000000001</c:v>
                </c:pt>
                <c:pt idx="20">
                  <c:v>7.04</c:v>
                </c:pt>
                <c:pt idx="21">
                  <c:v>8.06</c:v>
                </c:pt>
                <c:pt idx="22">
                  <c:v>4.92</c:v>
                </c:pt>
                <c:pt idx="23">
                  <c:v>11.84</c:v>
                </c:pt>
                <c:pt idx="24">
                  <c:v>5.68</c:v>
                </c:pt>
                <c:pt idx="25">
                  <c:v>12</c:v>
                </c:pt>
                <c:pt idx="26">
                  <c:v>11.11</c:v>
                </c:pt>
                <c:pt idx="27">
                  <c:v>18.43</c:v>
                </c:pt>
                <c:pt idx="28">
                  <c:v>10</c:v>
                </c:pt>
                <c:pt idx="29">
                  <c:v>5.19</c:v>
                </c:pt>
                <c:pt idx="30">
                  <c:v>6.49</c:v>
                </c:pt>
                <c:pt idx="31">
                  <c:v>11.76</c:v>
                </c:pt>
                <c:pt idx="32">
                  <c:v>12.4</c:v>
                </c:pt>
                <c:pt idx="33">
                  <c:v>5.38</c:v>
                </c:pt>
                <c:pt idx="34">
                  <c:v>8.1999999999999993</c:v>
                </c:pt>
                <c:pt idx="35">
                  <c:v>15.85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C8-4929-ABE8-F2D621DEAD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124064288"/>
        <c:axId val="1412354864"/>
      </c:barChart>
      <c:catAx>
        <c:axId val="112406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2354864"/>
        <c:crosses val="autoZero"/>
        <c:auto val="1"/>
        <c:lblAlgn val="ctr"/>
        <c:lblOffset val="100"/>
        <c:noMultiLvlLbl val="0"/>
      </c:catAx>
      <c:valAx>
        <c:axId val="141235486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064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91287459549486"/>
          <c:y val="3.5633300939423386E-2"/>
          <c:w val="0.62736668458611333"/>
          <c:h val="0.889218439531793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'АЯ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отметкам'!$B$9:$B$44</c:f>
              <c:numCache>
                <c:formatCode>General</c:formatCode>
                <c:ptCount val="36"/>
                <c:pt idx="0">
                  <c:v>8.0299999999999994</c:v>
                </c:pt>
                <c:pt idx="1">
                  <c:v>8.89</c:v>
                </c:pt>
                <c:pt idx="2">
                  <c:v>0</c:v>
                </c:pt>
                <c:pt idx="3">
                  <c:v>9.35</c:v>
                </c:pt>
                <c:pt idx="4">
                  <c:v>13.95</c:v>
                </c:pt>
                <c:pt idx="5">
                  <c:v>5.88</c:v>
                </c:pt>
                <c:pt idx="6">
                  <c:v>0</c:v>
                </c:pt>
                <c:pt idx="7">
                  <c:v>11.7</c:v>
                </c:pt>
                <c:pt idx="8">
                  <c:v>4.76</c:v>
                </c:pt>
                <c:pt idx="9">
                  <c:v>3.57</c:v>
                </c:pt>
                <c:pt idx="10">
                  <c:v>3</c:v>
                </c:pt>
                <c:pt idx="11">
                  <c:v>9.52</c:v>
                </c:pt>
                <c:pt idx="12">
                  <c:v>7.04</c:v>
                </c:pt>
                <c:pt idx="13">
                  <c:v>11.67</c:v>
                </c:pt>
                <c:pt idx="14">
                  <c:v>10</c:v>
                </c:pt>
                <c:pt idx="15">
                  <c:v>9.09</c:v>
                </c:pt>
                <c:pt idx="16">
                  <c:v>6.67</c:v>
                </c:pt>
                <c:pt idx="17">
                  <c:v>8.65</c:v>
                </c:pt>
                <c:pt idx="18">
                  <c:v>8.86</c:v>
                </c:pt>
                <c:pt idx="19">
                  <c:v>0</c:v>
                </c:pt>
                <c:pt idx="20">
                  <c:v>7.69</c:v>
                </c:pt>
                <c:pt idx="21">
                  <c:v>7.61</c:v>
                </c:pt>
                <c:pt idx="22">
                  <c:v>3.13</c:v>
                </c:pt>
                <c:pt idx="23">
                  <c:v>11.63</c:v>
                </c:pt>
                <c:pt idx="24">
                  <c:v>11.46</c:v>
                </c:pt>
                <c:pt idx="25">
                  <c:v>1.72</c:v>
                </c:pt>
                <c:pt idx="26">
                  <c:v>25</c:v>
                </c:pt>
                <c:pt idx="27">
                  <c:v>9.64</c:v>
                </c:pt>
                <c:pt idx="28">
                  <c:v>0</c:v>
                </c:pt>
                <c:pt idx="29">
                  <c:v>10</c:v>
                </c:pt>
                <c:pt idx="30">
                  <c:v>11.34</c:v>
                </c:pt>
                <c:pt idx="31">
                  <c:v>3.57</c:v>
                </c:pt>
                <c:pt idx="32">
                  <c:v>9.5</c:v>
                </c:pt>
                <c:pt idx="33">
                  <c:v>12.69</c:v>
                </c:pt>
                <c:pt idx="34">
                  <c:v>8</c:v>
                </c:pt>
                <c:pt idx="35">
                  <c:v>3.98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AE-41EE-87E7-E7116DE875AB}"/>
            </c:ext>
          </c:extLst>
        </c:ser>
        <c:ser>
          <c:idx val="1"/>
          <c:order val="1"/>
          <c:tx>
            <c:strRef>
              <c:f>'АЯ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отметкам'!$C$9:$C$44</c:f>
              <c:numCache>
                <c:formatCode>General</c:formatCode>
                <c:ptCount val="36"/>
                <c:pt idx="0">
                  <c:v>37.049999999999997</c:v>
                </c:pt>
                <c:pt idx="1">
                  <c:v>40.78</c:v>
                </c:pt>
                <c:pt idx="2">
                  <c:v>100</c:v>
                </c:pt>
                <c:pt idx="3">
                  <c:v>35</c:v>
                </c:pt>
                <c:pt idx="4">
                  <c:v>34.25</c:v>
                </c:pt>
                <c:pt idx="5">
                  <c:v>62.75</c:v>
                </c:pt>
                <c:pt idx="6">
                  <c:v>55.43</c:v>
                </c:pt>
                <c:pt idx="7">
                  <c:v>60.64</c:v>
                </c:pt>
                <c:pt idx="8">
                  <c:v>59.52</c:v>
                </c:pt>
                <c:pt idx="9">
                  <c:v>39.29</c:v>
                </c:pt>
                <c:pt idx="10">
                  <c:v>49</c:v>
                </c:pt>
                <c:pt idx="11">
                  <c:v>42.86</c:v>
                </c:pt>
                <c:pt idx="12">
                  <c:v>32.39</c:v>
                </c:pt>
                <c:pt idx="13">
                  <c:v>52.78</c:v>
                </c:pt>
                <c:pt idx="14">
                  <c:v>64</c:v>
                </c:pt>
                <c:pt idx="15">
                  <c:v>32.32</c:v>
                </c:pt>
                <c:pt idx="16">
                  <c:v>49.33</c:v>
                </c:pt>
                <c:pt idx="17">
                  <c:v>44.23</c:v>
                </c:pt>
                <c:pt idx="18">
                  <c:v>51.9</c:v>
                </c:pt>
                <c:pt idx="19">
                  <c:v>62.2</c:v>
                </c:pt>
                <c:pt idx="20">
                  <c:v>40.380000000000003</c:v>
                </c:pt>
                <c:pt idx="21">
                  <c:v>40.49</c:v>
                </c:pt>
                <c:pt idx="22">
                  <c:v>53.13</c:v>
                </c:pt>
                <c:pt idx="23">
                  <c:v>65.12</c:v>
                </c:pt>
                <c:pt idx="24">
                  <c:v>52.08</c:v>
                </c:pt>
                <c:pt idx="25">
                  <c:v>55.17</c:v>
                </c:pt>
                <c:pt idx="26">
                  <c:v>45</c:v>
                </c:pt>
                <c:pt idx="27">
                  <c:v>42.77</c:v>
                </c:pt>
                <c:pt idx="28">
                  <c:v>54.55</c:v>
                </c:pt>
                <c:pt idx="29">
                  <c:v>38</c:v>
                </c:pt>
                <c:pt idx="30">
                  <c:v>55.67</c:v>
                </c:pt>
                <c:pt idx="31">
                  <c:v>35.71</c:v>
                </c:pt>
                <c:pt idx="32">
                  <c:v>41.5</c:v>
                </c:pt>
                <c:pt idx="33">
                  <c:v>41.04</c:v>
                </c:pt>
                <c:pt idx="34">
                  <c:v>47.2</c:v>
                </c:pt>
                <c:pt idx="35">
                  <c:v>21.89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AE-41EE-87E7-E7116DE875AB}"/>
            </c:ext>
          </c:extLst>
        </c:ser>
        <c:ser>
          <c:idx val="2"/>
          <c:order val="2"/>
          <c:tx>
            <c:strRef>
              <c:f>'АЯ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отметкам'!$D$9:$D$44</c:f>
              <c:numCache>
                <c:formatCode>General</c:formatCode>
                <c:ptCount val="36"/>
                <c:pt idx="0">
                  <c:v>39.869999999999997</c:v>
                </c:pt>
                <c:pt idx="1">
                  <c:v>36.82</c:v>
                </c:pt>
                <c:pt idx="2">
                  <c:v>0</c:v>
                </c:pt>
                <c:pt idx="3">
                  <c:v>40.299999999999997</c:v>
                </c:pt>
                <c:pt idx="4">
                  <c:v>35.729999999999997</c:v>
                </c:pt>
                <c:pt idx="5">
                  <c:v>21.57</c:v>
                </c:pt>
                <c:pt idx="6">
                  <c:v>29.35</c:v>
                </c:pt>
                <c:pt idx="7">
                  <c:v>19.149999999999999</c:v>
                </c:pt>
                <c:pt idx="8">
                  <c:v>33.33</c:v>
                </c:pt>
                <c:pt idx="9">
                  <c:v>32.14</c:v>
                </c:pt>
                <c:pt idx="10">
                  <c:v>32</c:v>
                </c:pt>
                <c:pt idx="11">
                  <c:v>33.33</c:v>
                </c:pt>
                <c:pt idx="12">
                  <c:v>43.66</c:v>
                </c:pt>
                <c:pt idx="13">
                  <c:v>26.11</c:v>
                </c:pt>
                <c:pt idx="14">
                  <c:v>20</c:v>
                </c:pt>
                <c:pt idx="15">
                  <c:v>43.43</c:v>
                </c:pt>
                <c:pt idx="16">
                  <c:v>38.67</c:v>
                </c:pt>
                <c:pt idx="17">
                  <c:v>36.54</c:v>
                </c:pt>
                <c:pt idx="18">
                  <c:v>34.18</c:v>
                </c:pt>
                <c:pt idx="19">
                  <c:v>21.95</c:v>
                </c:pt>
                <c:pt idx="20">
                  <c:v>39.74</c:v>
                </c:pt>
                <c:pt idx="21">
                  <c:v>38.04</c:v>
                </c:pt>
                <c:pt idx="22">
                  <c:v>34.380000000000003</c:v>
                </c:pt>
                <c:pt idx="23">
                  <c:v>23.26</c:v>
                </c:pt>
                <c:pt idx="24">
                  <c:v>28.13</c:v>
                </c:pt>
                <c:pt idx="25">
                  <c:v>34.479999999999997</c:v>
                </c:pt>
                <c:pt idx="26">
                  <c:v>25</c:v>
                </c:pt>
                <c:pt idx="27">
                  <c:v>39.76</c:v>
                </c:pt>
                <c:pt idx="28">
                  <c:v>40.909999999999997</c:v>
                </c:pt>
                <c:pt idx="29">
                  <c:v>36.5</c:v>
                </c:pt>
                <c:pt idx="30">
                  <c:v>26.8</c:v>
                </c:pt>
                <c:pt idx="31">
                  <c:v>50</c:v>
                </c:pt>
                <c:pt idx="32">
                  <c:v>34.67</c:v>
                </c:pt>
                <c:pt idx="33">
                  <c:v>36.57</c:v>
                </c:pt>
                <c:pt idx="34">
                  <c:v>39.200000000000003</c:v>
                </c:pt>
                <c:pt idx="35">
                  <c:v>50.25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AE-41EE-87E7-E7116DE875AB}"/>
            </c:ext>
          </c:extLst>
        </c:ser>
        <c:ser>
          <c:idx val="3"/>
          <c:order val="3"/>
          <c:tx>
            <c:strRef>
              <c:f>'АЯ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'АЯ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'АЯ 6 Статистика по отметкам'!$E$9:$E$44</c:f>
              <c:numCache>
                <c:formatCode>General</c:formatCode>
                <c:ptCount val="36"/>
                <c:pt idx="0">
                  <c:v>15.06</c:v>
                </c:pt>
                <c:pt idx="1">
                  <c:v>13.51</c:v>
                </c:pt>
                <c:pt idx="2">
                  <c:v>0</c:v>
                </c:pt>
                <c:pt idx="3">
                  <c:v>15.34</c:v>
                </c:pt>
                <c:pt idx="4">
                  <c:v>16.07</c:v>
                </c:pt>
                <c:pt idx="5">
                  <c:v>9.8000000000000007</c:v>
                </c:pt>
                <c:pt idx="6">
                  <c:v>15.22</c:v>
                </c:pt>
                <c:pt idx="7">
                  <c:v>8.51</c:v>
                </c:pt>
                <c:pt idx="8">
                  <c:v>2.38</c:v>
                </c:pt>
                <c:pt idx="9">
                  <c:v>25</c:v>
                </c:pt>
                <c:pt idx="10">
                  <c:v>16</c:v>
                </c:pt>
                <c:pt idx="11">
                  <c:v>14.29</c:v>
                </c:pt>
                <c:pt idx="12">
                  <c:v>16.899999999999999</c:v>
                </c:pt>
                <c:pt idx="13">
                  <c:v>9.44</c:v>
                </c:pt>
                <c:pt idx="14">
                  <c:v>6</c:v>
                </c:pt>
                <c:pt idx="15">
                  <c:v>15.15</c:v>
                </c:pt>
                <c:pt idx="16">
                  <c:v>5.33</c:v>
                </c:pt>
                <c:pt idx="17">
                  <c:v>10.58</c:v>
                </c:pt>
                <c:pt idx="18">
                  <c:v>5.0599999999999996</c:v>
                </c:pt>
                <c:pt idx="19">
                  <c:v>15.85</c:v>
                </c:pt>
                <c:pt idx="20">
                  <c:v>12.18</c:v>
                </c:pt>
                <c:pt idx="21">
                  <c:v>13.86</c:v>
                </c:pt>
                <c:pt idx="22">
                  <c:v>9.3800000000000008</c:v>
                </c:pt>
                <c:pt idx="23">
                  <c:v>0</c:v>
                </c:pt>
                <c:pt idx="24">
                  <c:v>8.33</c:v>
                </c:pt>
                <c:pt idx="25">
                  <c:v>8.6199999999999992</c:v>
                </c:pt>
                <c:pt idx="26">
                  <c:v>5</c:v>
                </c:pt>
                <c:pt idx="27">
                  <c:v>7.83</c:v>
                </c:pt>
                <c:pt idx="28">
                  <c:v>4.55</c:v>
                </c:pt>
                <c:pt idx="29">
                  <c:v>15.5</c:v>
                </c:pt>
                <c:pt idx="30">
                  <c:v>6.19</c:v>
                </c:pt>
                <c:pt idx="31">
                  <c:v>10.71</c:v>
                </c:pt>
                <c:pt idx="32">
                  <c:v>14.33</c:v>
                </c:pt>
                <c:pt idx="33">
                  <c:v>9.6999999999999993</c:v>
                </c:pt>
                <c:pt idx="34">
                  <c:v>5.6</c:v>
                </c:pt>
                <c:pt idx="35">
                  <c:v>23.88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AE-41EE-87E7-E7116DE875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19577440"/>
        <c:axId val="1199655328"/>
      </c:barChart>
      <c:catAx>
        <c:axId val="1419577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9655328"/>
        <c:crosses val="autoZero"/>
        <c:auto val="1"/>
        <c:lblAlgn val="ctr"/>
        <c:lblOffset val="100"/>
        <c:noMultiLvlLbl val="0"/>
      </c:catAx>
      <c:valAx>
        <c:axId val="119965532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57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АНГЛИЙСКИЙ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7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987054"/>
              </p:ext>
            </p:extLst>
          </p:nvPr>
        </p:nvGraphicFramePr>
        <p:xfrm>
          <a:off x="175676" y="1816478"/>
          <a:ext cx="11796583" cy="2481202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4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4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87192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88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708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8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317182"/>
              </p:ext>
            </p:extLst>
          </p:nvPr>
        </p:nvGraphicFramePr>
        <p:xfrm>
          <a:off x="175676" y="1816478"/>
          <a:ext cx="11796583" cy="2481202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4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4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4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4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4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4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87192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88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36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DA53C1-F773-47AE-832D-195633E47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59" y="833718"/>
            <a:ext cx="8310282" cy="554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87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10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453664"/>
              </p:ext>
            </p:extLst>
          </p:nvPr>
        </p:nvGraphicFramePr>
        <p:xfrm>
          <a:off x="175676" y="1816478"/>
          <a:ext cx="11796583" cy="4265805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532536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264047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аутентичные тексты, содержащие отдельные неизученные языковые явления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основное содержание текстов, содержащих отдельные неизученные языковые явления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87192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аутентичные тексты, содержащие отдельные неизученные языковые явления,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Распознавать и правильно употреблять лексические единицы, обслуживающие ситуации общения в рамках тематического содержания речи, с соблюдением существующей нормы лексической сочетаемости 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 реалии страны/стран изучаемого языка (государственное устройство, систему образования, страницы истории, основные праздники, этикетные особенности общения и так далее); иметь базовые знания о социокультурном портрете и культурном наследии страны/стран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электронное сообщение личного характера, соблюдая речевой этикет, принятый в стране/странах изучаемого языка (объем сообщения – до 130 слов) 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88430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137228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Употреблять лексические единицы, обслуживающие ситуации общения в рамках отобранного тематического содержания, с соблюдением существующей нормы лексической сочетаемости; употреблять в письменной речи изученные морфологические формы и синтаксические конструкции. Владеть орфографическими навыками: правильно писать изученные слова. Оформлять пунктуационно правильно, в соответствии с нормами речевого этикета, принятыми в стране изучаемого языка электронное сообщение личного характера.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85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581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D05341-8A87-4178-8BCC-8C3235DD7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09" y="1057088"/>
            <a:ext cx="8190381" cy="546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00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3741095-E2BB-4A74-B6D4-2A1DAB1CB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212214"/>
              </p:ext>
            </p:extLst>
          </p:nvPr>
        </p:nvGraphicFramePr>
        <p:xfrm>
          <a:off x="1129393" y="1801775"/>
          <a:ext cx="9933214" cy="3982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5D16582-9193-4D25-AC92-353167E7E0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7683332"/>
              </p:ext>
            </p:extLst>
          </p:nvPr>
        </p:nvGraphicFramePr>
        <p:xfrm>
          <a:off x="1639957" y="1610139"/>
          <a:ext cx="9581321" cy="464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1198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37E551F-16A4-45F6-97A8-4E8A040864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79434"/>
              </p:ext>
            </p:extLst>
          </p:nvPr>
        </p:nvGraphicFramePr>
        <p:xfrm>
          <a:off x="1103716" y="1691641"/>
          <a:ext cx="9984567" cy="4634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0150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A2C530E-7652-4E4E-88E6-14D2305C2C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44025"/>
              </p:ext>
            </p:extLst>
          </p:nvPr>
        </p:nvGraphicFramePr>
        <p:xfrm>
          <a:off x="1281953" y="1691641"/>
          <a:ext cx="10022541" cy="462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301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DD34164-828D-42BC-B1BD-B88FFF0429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3486072"/>
              </p:ext>
            </p:extLst>
          </p:nvPr>
        </p:nvGraphicFramePr>
        <p:xfrm>
          <a:off x="1219200" y="1834176"/>
          <a:ext cx="9753600" cy="4468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52094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1" y="1442905"/>
            <a:ext cx="10056352" cy="47206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Основные результаты </a:t>
            </a:r>
          </a:p>
          <a:p>
            <a:pPr algn="ctr"/>
            <a:r>
              <a:rPr lang="ru-RU" sz="3200" b="1" dirty="0"/>
              <a:t>по английскому языку (4-8, 10 </a:t>
            </a:r>
            <a:r>
              <a:rPr lang="ru-RU" sz="3200" b="1" dirty="0" err="1"/>
              <a:t>кл</a:t>
            </a:r>
            <a:r>
              <a:rPr lang="ru-RU" sz="3200" b="1" dirty="0"/>
              <a:t>.):</a:t>
            </a:r>
          </a:p>
          <a:p>
            <a:pPr algn="ctr"/>
            <a:endParaRPr lang="ru-RU" sz="1600" b="1" dirty="0"/>
          </a:p>
          <a:p>
            <a:pPr marL="457200" indent="-457200" algn="ctr">
              <a:buFontTx/>
              <a:buChar char="-"/>
            </a:pPr>
            <a:r>
              <a:rPr lang="ru-RU" sz="28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28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28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28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28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2800" dirty="0"/>
          </a:p>
          <a:p>
            <a:pPr marL="457200" indent="-457200" algn="just">
              <a:buFontTx/>
              <a:buChar char="-"/>
            </a:pPr>
            <a:endParaRPr lang="ru-RU" sz="2800" dirty="0"/>
          </a:p>
          <a:p>
            <a:pPr marL="457200" indent="-457200" algn="just">
              <a:buFontTx/>
              <a:buChar char="-"/>
            </a:pPr>
            <a:endParaRPr lang="ru-RU" sz="2800" dirty="0"/>
          </a:p>
          <a:p>
            <a:pPr algn="ctr"/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B25D6FFF-B58C-46FA-9CF1-AE7ADB7D0F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714872"/>
              </p:ext>
            </p:extLst>
          </p:nvPr>
        </p:nvGraphicFramePr>
        <p:xfrm>
          <a:off x="1075765" y="1775012"/>
          <a:ext cx="10192870" cy="4320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4802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637FC3B-C5E5-4550-8772-11DCBA1C7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6938738"/>
              </p:ext>
            </p:extLst>
          </p:nvPr>
        </p:nvGraphicFramePr>
        <p:xfrm>
          <a:off x="1802914" y="727364"/>
          <a:ext cx="8586171" cy="5628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54AA07F-DF45-48A9-A0E7-3AF143E6D2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385446"/>
              </p:ext>
            </p:extLst>
          </p:nvPr>
        </p:nvGraphicFramePr>
        <p:xfrm>
          <a:off x="1591388" y="727364"/>
          <a:ext cx="9009223" cy="5573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9451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6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91BCDA9F-665A-478F-96CB-C01A50985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570879"/>
              </p:ext>
            </p:extLst>
          </p:nvPr>
        </p:nvGraphicFramePr>
        <p:xfrm>
          <a:off x="738595" y="727364"/>
          <a:ext cx="10714809" cy="606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9628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D6474A3-47C8-46FE-A815-DCF907FE1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301652"/>
              </p:ext>
            </p:extLst>
          </p:nvPr>
        </p:nvGraphicFramePr>
        <p:xfrm>
          <a:off x="1028700" y="727364"/>
          <a:ext cx="10134599" cy="58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8777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8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12F4C5FA-E2A9-4078-B9B9-494C2C9350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957920"/>
              </p:ext>
            </p:extLst>
          </p:nvPr>
        </p:nvGraphicFramePr>
        <p:xfrm>
          <a:off x="877956" y="727364"/>
          <a:ext cx="10436087" cy="546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5421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отметкам, 10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605A9E1-8AEC-4B96-98F0-D994EA69B3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059025"/>
              </p:ext>
            </p:extLst>
          </p:nvPr>
        </p:nvGraphicFramePr>
        <p:xfrm>
          <a:off x="1166196" y="727364"/>
          <a:ext cx="9859607" cy="5607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6188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0C85947-4713-4843-86AB-03F28166C1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038228"/>
              </p:ext>
            </p:extLst>
          </p:nvPr>
        </p:nvGraphicFramePr>
        <p:xfrm>
          <a:off x="1712551" y="1947601"/>
          <a:ext cx="8766897" cy="410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3475F8F-6704-46EC-931E-A6A1DDD89F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216582"/>
              </p:ext>
            </p:extLst>
          </p:nvPr>
        </p:nvGraphicFramePr>
        <p:xfrm>
          <a:off x="1587533" y="1923434"/>
          <a:ext cx="9016934" cy="4089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6456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481C6DB-5191-4CF3-AA7E-CD51BBCEF1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195246"/>
              </p:ext>
            </p:extLst>
          </p:nvPr>
        </p:nvGraphicFramePr>
        <p:xfrm>
          <a:off x="1631479" y="1948069"/>
          <a:ext cx="8929042" cy="4253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827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4EBD8C-DA60-4F40-8758-9682038CE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79" y="1156447"/>
            <a:ext cx="7698441" cy="513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0E8CC05-7B5D-409D-8E50-05E2DE343A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8310826"/>
              </p:ext>
            </p:extLst>
          </p:nvPr>
        </p:nvGraphicFramePr>
        <p:xfrm>
          <a:off x="1613647" y="1691641"/>
          <a:ext cx="8964706" cy="4123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5746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112868C7-6352-49F7-AEE4-DB84773FB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772447"/>
              </p:ext>
            </p:extLst>
          </p:nvPr>
        </p:nvGraphicFramePr>
        <p:xfrm>
          <a:off x="2017059" y="1828801"/>
          <a:ext cx="8534400" cy="412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66270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7DC5B4A-D70F-4E35-BE42-1B463DFC45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781490"/>
              </p:ext>
            </p:extLst>
          </p:nvPr>
        </p:nvGraphicFramePr>
        <p:xfrm>
          <a:off x="1712258" y="1981200"/>
          <a:ext cx="9009529" cy="404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4535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1D76967-BB34-42FA-A4BF-5273C1DCF7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547615"/>
              </p:ext>
            </p:extLst>
          </p:nvPr>
        </p:nvGraphicFramePr>
        <p:xfrm>
          <a:off x="1509092" y="848441"/>
          <a:ext cx="10227364" cy="5766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4A5015C-8F2D-437C-B2E3-E16B8BA3EF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8097283"/>
              </p:ext>
            </p:extLst>
          </p:nvPr>
        </p:nvGraphicFramePr>
        <p:xfrm>
          <a:off x="1063487" y="993913"/>
          <a:ext cx="10774017" cy="5784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792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318457C-1D91-4051-8E0F-0814A2AC16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146740"/>
              </p:ext>
            </p:extLst>
          </p:nvPr>
        </p:nvGraphicFramePr>
        <p:xfrm>
          <a:off x="1103679" y="938176"/>
          <a:ext cx="10856257" cy="5513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9239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2E0CC0B-69E2-4C31-8561-F4953BB67C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551608"/>
              </p:ext>
            </p:extLst>
          </p:nvPr>
        </p:nvGraphicFramePr>
        <p:xfrm>
          <a:off x="708212" y="1013012"/>
          <a:ext cx="10847294" cy="569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7067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E111AF7-6091-4035-822A-B009307BA5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599325"/>
              </p:ext>
            </p:extLst>
          </p:nvPr>
        </p:nvGraphicFramePr>
        <p:xfrm>
          <a:off x="768476" y="835339"/>
          <a:ext cx="11038042" cy="5915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07413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14E5D8C-B16F-4A60-A49D-A64498C92C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2080631"/>
              </p:ext>
            </p:extLst>
          </p:nvPr>
        </p:nvGraphicFramePr>
        <p:xfrm>
          <a:off x="1595717" y="959224"/>
          <a:ext cx="9654989" cy="5656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2606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4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601241"/>
              </p:ext>
            </p:extLst>
          </p:nvPr>
        </p:nvGraphicFramePr>
        <p:xfrm>
          <a:off x="175676" y="1816478"/>
          <a:ext cx="11796583" cy="1840738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запрашиваемую информацию 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запрашиваемую информацию в текстах, содержащих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Заполнять анкеты и формуляры с указанием личной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писать изученные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38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DD00B4-D8A8-4311-9449-A33206B2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380" y="1013792"/>
            <a:ext cx="8125239" cy="54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31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5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018150"/>
              </p:ext>
            </p:extLst>
          </p:nvPr>
        </p:nvGraphicFramePr>
        <p:xfrm>
          <a:off x="175676" y="1816478"/>
          <a:ext cx="11796583" cy="3068701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5456059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603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940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E6D97E-48C7-4158-9BD4-9A444EE26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603" y="1223064"/>
            <a:ext cx="7408793" cy="493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0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72" y="207818"/>
            <a:ext cx="8397787" cy="467591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Требования (умения) – Английский язык – 6 класс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23AEC73-3C65-42DB-8517-994DE7F35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361112"/>
              </p:ext>
            </p:extLst>
          </p:nvPr>
        </p:nvGraphicFramePr>
        <p:xfrm>
          <a:off x="175676" y="1816478"/>
          <a:ext cx="11796583" cy="3068701"/>
        </p:xfrm>
        <a:graphic>
          <a:graphicData uri="http://schemas.openxmlformats.org/drawingml/2006/table">
            <a:tbl>
              <a:tblPr firstRow="1" firstCol="1" lastRow="1" lastCol="1" bandRow="1" bandCol="1">
                <a:noFill/>
                <a:tableStyleId>{5940675A-B579-460E-94D1-54222C63F5DA}</a:tableStyleId>
              </a:tblPr>
              <a:tblGrid>
                <a:gridCol w="613218">
                  <a:extLst>
                    <a:ext uri="{9D8B030D-6E8A-4147-A177-3AD203B41FA5}">
                      <a16:colId xmlns:a16="http://schemas.microsoft.com/office/drawing/2014/main" val="1602300257"/>
                    </a:ext>
                  </a:extLst>
                </a:gridCol>
                <a:gridCol w="11183365">
                  <a:extLst>
                    <a:ext uri="{9D8B030D-6E8A-4147-A177-3AD203B41FA5}">
                      <a16:colId xmlns:a16="http://schemas.microsoft.com/office/drawing/2014/main" val="3427477491"/>
                    </a:ext>
                  </a:extLst>
                </a:gridCol>
              </a:tblGrid>
              <a:tr h="21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  <a:tabLst>
                          <a:tab pos="45212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ПООП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</a:t>
                      </a:r>
                      <a:r>
                        <a:rPr lang="ru-RU" sz="1600" b="1" spc="-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научится</a:t>
                      </a:r>
                      <a:r>
                        <a:rPr lang="ru-RU" sz="1600" b="1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 </a:t>
                      </a:r>
                      <a:r>
                        <a:rPr lang="ru-RU" sz="1600" b="1" spc="-2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научиться</a:t>
                      </a:r>
                      <a:r>
                        <a:rPr lang="ru-RU" sz="1600" b="1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600" b="1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требования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(умения)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b="1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соответствии</a:t>
                      </a:r>
                      <a:r>
                        <a:rPr lang="ru-RU" sz="1600" b="1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ФГОС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842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Воспринимать на слух и понимать несложные адаптированные аутентичные тексты, содержащие отдельные незнакомые слова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76895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Читать про себя и понимать несложные адаптированные аутентичные тексты, содержащие отдельные незнакомые слова, с пониманием запрашиваемой информации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871924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Оперировать языковыми средствами в коммуникативно значимом контексте: грамматические формы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870386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4К1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Писать электронное сообщение личного характера, соблюдая речевой этикет, принятый в стране (странах) изучаемого языка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742015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4К2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Правильно использовать средства логической связи; структурно оформлять текст в соответствии с нормами письменного этикета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617202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4К3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Правильное лексико-грамматическое оформление текста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11347"/>
                  </a:ext>
                </a:extLst>
              </a:tr>
              <a:tr h="41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4К4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Владеть орфографическими навыками: правильно писать изученные слова, пунктуационно правильно оформлять электронное сообщение личного характера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88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652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5D0588-BD11-4167-A110-1BA007473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26" y="1039906"/>
            <a:ext cx="8281148" cy="55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94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1162</Words>
  <Application>Microsoft Office PowerPoint</Application>
  <PresentationFormat>Широкоэкранный</PresentationFormat>
  <Paragraphs>167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Montserrat regular</vt:lpstr>
      <vt:lpstr>Times New Roman</vt:lpstr>
      <vt:lpstr>Тема Office</vt:lpstr>
      <vt:lpstr>Результаты Всероссийских проверочных работ   в Приморском крае в 2026 году  АНГЛИЙСКИЙ ЯЗЫК</vt:lpstr>
      <vt:lpstr>Презентация PowerPoint</vt:lpstr>
      <vt:lpstr>Презентация PowerPoint</vt:lpstr>
      <vt:lpstr>Требования (умения) – Английский язык – 4 класс</vt:lpstr>
      <vt:lpstr>Презентация PowerPoint</vt:lpstr>
      <vt:lpstr>Требования (умения) – Английский язык – 5 класс</vt:lpstr>
      <vt:lpstr>Презентация PowerPoint</vt:lpstr>
      <vt:lpstr>Требования (умения) – Английский язык – 6 класс</vt:lpstr>
      <vt:lpstr>Презентация PowerPoint</vt:lpstr>
      <vt:lpstr>Требования (умения) – Английский язык – 7 класс</vt:lpstr>
      <vt:lpstr>Требования (умения) – Английский язык – 8 класс</vt:lpstr>
      <vt:lpstr>Презентация PowerPoint</vt:lpstr>
      <vt:lpstr>Требования (умения) – Английский язык – 10 класс</vt:lpstr>
      <vt:lpstr>Презентация PowerPoint</vt:lpstr>
      <vt:lpstr>Распределение первичных баллов, 4 класс</vt:lpstr>
      <vt:lpstr>Распределение первичных баллов, 5 класс</vt:lpstr>
      <vt:lpstr>Распределение первичных баллов, 6 класс</vt:lpstr>
      <vt:lpstr>Распределение первичных баллов, 7 класс</vt:lpstr>
      <vt:lpstr>Распределение первичных баллов, 8 класс</vt:lpstr>
      <vt:lpstr>Распределение первичных баллов, 10 класс</vt:lpstr>
      <vt:lpstr>Статистика по отметкам, 4 класс</vt:lpstr>
      <vt:lpstr>Статистика по отметкам, 5 класс</vt:lpstr>
      <vt:lpstr>Статистика по отметкам, 6 класс</vt:lpstr>
      <vt:lpstr>Статистика по отметкам, 7 класс</vt:lpstr>
      <vt:lpstr>Статистика по отметкам, 8 класс</vt:lpstr>
      <vt:lpstr>Статистика по отметкам, 10 класс</vt:lpstr>
      <vt:lpstr>Достижение планируемых результатов, 4 класс</vt:lpstr>
      <vt:lpstr>Достижение планируемых результатов, 5 класс</vt:lpstr>
      <vt:lpstr>Достижение планируемых результатов, 6 класс</vt:lpstr>
      <vt:lpstr>Достижение планируемых результатов, 7 класс</vt:lpstr>
      <vt:lpstr>Достижение планируемых результатов, 8 класс</vt:lpstr>
      <vt:lpstr>Достижение планируемых результатов, 10 класс</vt:lpstr>
      <vt:lpstr>Сравнение отметок с отметками по журналу, 4 класс</vt:lpstr>
      <vt:lpstr>Сравнение отметок с отметками по журналу, 5 класс</vt:lpstr>
      <vt:lpstr>Сравнение отметок с отметками по журналу, 6 класс</vt:lpstr>
      <vt:lpstr>Сравнение отметок с отметками по журналу, 7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717</cp:revision>
  <cp:lastPrinted>2025-06-19T07:10:59Z</cp:lastPrinted>
  <dcterms:created xsi:type="dcterms:W3CDTF">2022-06-03T19:16:13Z</dcterms:created>
  <dcterms:modified xsi:type="dcterms:W3CDTF">2026-07-07T02:28:59Z</dcterms:modified>
</cp:coreProperties>
</file>